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1"/>
  </p:notesMasterIdLst>
  <p:sldIdLst>
    <p:sldId id="2752" r:id="rId2"/>
    <p:sldId id="2738" r:id="rId3"/>
    <p:sldId id="2751" r:id="rId4"/>
    <p:sldId id="2746" r:id="rId5"/>
    <p:sldId id="947" r:id="rId6"/>
    <p:sldId id="2753" r:id="rId7"/>
    <p:sldId id="2754" r:id="rId8"/>
    <p:sldId id="2755" r:id="rId9"/>
    <p:sldId id="382" r:id="rId10"/>
    <p:sldId id="383" r:id="rId11"/>
    <p:sldId id="2745" r:id="rId12"/>
    <p:sldId id="2750" r:id="rId13"/>
    <p:sldId id="2748" r:id="rId14"/>
    <p:sldId id="2749" r:id="rId15"/>
    <p:sldId id="384" r:id="rId16"/>
    <p:sldId id="385" r:id="rId17"/>
    <p:sldId id="386" r:id="rId18"/>
    <p:sldId id="387" r:id="rId19"/>
    <p:sldId id="388" r:id="rId20"/>
    <p:sldId id="389" r:id="rId21"/>
    <p:sldId id="390" r:id="rId22"/>
    <p:sldId id="391" r:id="rId23"/>
    <p:sldId id="394" r:id="rId24"/>
    <p:sldId id="395" r:id="rId25"/>
    <p:sldId id="396" r:id="rId26"/>
    <p:sldId id="2756" r:id="rId27"/>
    <p:sldId id="2757" r:id="rId28"/>
    <p:sldId id="2739" r:id="rId29"/>
    <p:sldId id="274" r:id="rId30"/>
    <p:sldId id="275" r:id="rId31"/>
    <p:sldId id="276" r:id="rId32"/>
    <p:sldId id="277" r:id="rId33"/>
    <p:sldId id="256" r:id="rId34"/>
    <p:sldId id="2743" r:id="rId35"/>
    <p:sldId id="257" r:id="rId36"/>
    <p:sldId id="2744" r:id="rId37"/>
    <p:sldId id="2740" r:id="rId38"/>
    <p:sldId id="897" r:id="rId39"/>
    <p:sldId id="2741" r:id="rId40"/>
    <p:sldId id="902" r:id="rId41"/>
    <p:sldId id="899" r:id="rId42"/>
    <p:sldId id="898" r:id="rId43"/>
    <p:sldId id="406" r:id="rId44"/>
    <p:sldId id="351" r:id="rId45"/>
    <p:sldId id="407" r:id="rId46"/>
    <p:sldId id="2742" r:id="rId47"/>
    <p:sldId id="404" r:id="rId48"/>
    <p:sldId id="392" r:id="rId49"/>
    <p:sldId id="393"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6FD7CD-90A2-8F47-BD91-19C1CF3AF0B8}">
          <p14:sldIdLst>
            <p14:sldId id="2752"/>
            <p14:sldId id="2738"/>
            <p14:sldId id="2751"/>
            <p14:sldId id="2746"/>
            <p14:sldId id="947"/>
            <p14:sldId id="2753"/>
            <p14:sldId id="2754"/>
            <p14:sldId id="2755"/>
            <p14:sldId id="382"/>
            <p14:sldId id="383"/>
            <p14:sldId id="2745"/>
            <p14:sldId id="2750"/>
            <p14:sldId id="2748"/>
            <p14:sldId id="2749"/>
            <p14:sldId id="384"/>
            <p14:sldId id="385"/>
            <p14:sldId id="386"/>
            <p14:sldId id="387"/>
            <p14:sldId id="388"/>
            <p14:sldId id="389"/>
            <p14:sldId id="390"/>
            <p14:sldId id="391"/>
            <p14:sldId id="394"/>
            <p14:sldId id="395"/>
            <p14:sldId id="396"/>
            <p14:sldId id="2756"/>
            <p14:sldId id="2757"/>
            <p14:sldId id="2739"/>
            <p14:sldId id="274"/>
            <p14:sldId id="275"/>
            <p14:sldId id="276"/>
            <p14:sldId id="277"/>
            <p14:sldId id="256"/>
            <p14:sldId id="2743"/>
            <p14:sldId id="257"/>
            <p14:sldId id="2744"/>
            <p14:sldId id="2740"/>
            <p14:sldId id="897"/>
            <p14:sldId id="2741"/>
            <p14:sldId id="902"/>
            <p14:sldId id="899"/>
            <p14:sldId id="898"/>
            <p14:sldId id="406"/>
            <p14:sldId id="351"/>
            <p14:sldId id="407"/>
            <p14:sldId id="2742"/>
            <p14:sldId id="404"/>
            <p14:sldId id="392"/>
            <p14:sldId id="3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928"/>
    <p:restoredTop sz="83888" autoAdjust="0"/>
  </p:normalViewPr>
  <p:slideViewPr>
    <p:cSldViewPr snapToGrid="0" snapToObjects="1">
      <p:cViewPr varScale="1">
        <p:scale>
          <a:sx n="79" d="100"/>
          <a:sy n="79" d="100"/>
        </p:scale>
        <p:origin x="216" y="840"/>
      </p:cViewPr>
      <p:guideLst/>
    </p:cSldViewPr>
  </p:slideViewPr>
  <p:notesTextViewPr>
    <p:cViewPr>
      <p:scale>
        <a:sx n="1" d="1"/>
        <a:sy n="1" d="1"/>
      </p:scale>
      <p:origin x="0" y="0"/>
    </p:cViewPr>
  </p:notesTextViewPr>
  <p:sorterViewPr>
    <p:cViewPr>
      <p:scale>
        <a:sx n="169" d="100"/>
        <a:sy n="16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3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image" Target="../media/image27.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image" Target="../media/image28.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image" Target="../media/image3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41DE9D-D302-6A42-B403-FC6A9B876A26}" type="datetimeFigureOut">
              <a:rPr lang="en-US" smtClean="0"/>
              <a:t>9/29/20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C4D98E-41F1-674D-B398-2AC8E6617851}"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6114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5026DF9D-CC7F-E546-AE25-7025EB39E9F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647CA91-B4A9-6440-8756-32E08C5D135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15</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3555" name="Rectangle 2">
            <a:extLst>
              <a:ext uri="{FF2B5EF4-FFF2-40B4-BE49-F238E27FC236}">
                <a16:creationId xmlns:a16="http://schemas.microsoft.com/office/drawing/2014/main" id="{38B9D2A3-08AC-DA4B-8741-1BF71E447FE9}"/>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FC1B3B5A-7C52-454B-A232-2170F61DF77A}"/>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3018640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5">
            <a:extLst>
              <a:ext uri="{FF2B5EF4-FFF2-40B4-BE49-F238E27FC236}">
                <a16:creationId xmlns:a16="http://schemas.microsoft.com/office/drawing/2014/main" id="{753E3EBA-E566-4748-8ADC-26DE1C3DB68D}"/>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0872F99-5B47-E940-9D35-B6EE6B33DC6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16</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4579" name="Rectangle 2">
            <a:extLst>
              <a:ext uri="{FF2B5EF4-FFF2-40B4-BE49-F238E27FC236}">
                <a16:creationId xmlns:a16="http://schemas.microsoft.com/office/drawing/2014/main" id="{698E95A7-C54D-3341-807A-F283A4E4CF7C}"/>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7C2AD429-2803-B34D-B361-126D87CF7E0D}"/>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308355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a:extLst>
              <a:ext uri="{FF2B5EF4-FFF2-40B4-BE49-F238E27FC236}">
                <a16:creationId xmlns:a16="http://schemas.microsoft.com/office/drawing/2014/main" id="{D27CB4E3-7D29-2F4A-90F9-67B85D0E9EB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163FD16-EB9D-C540-8239-1E27A937730A}"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17</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5603" name="Rectangle 2">
            <a:extLst>
              <a:ext uri="{FF2B5EF4-FFF2-40B4-BE49-F238E27FC236}">
                <a16:creationId xmlns:a16="http://schemas.microsoft.com/office/drawing/2014/main" id="{8A5CDD54-91B8-0042-AFF0-D2F0EE228601}"/>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A71031E8-AEBB-B04E-A3E2-8D606F394493}"/>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342313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5">
            <a:extLst>
              <a:ext uri="{FF2B5EF4-FFF2-40B4-BE49-F238E27FC236}">
                <a16:creationId xmlns:a16="http://schemas.microsoft.com/office/drawing/2014/main" id="{E6387023-AEBA-1E4D-9DBC-8C2CE291A8E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F6450C43-A795-7942-8861-527F4E59CFFB}"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18</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6627" name="Rectangle 2">
            <a:extLst>
              <a:ext uri="{FF2B5EF4-FFF2-40B4-BE49-F238E27FC236}">
                <a16:creationId xmlns:a16="http://schemas.microsoft.com/office/drawing/2014/main" id="{4ECC7310-20E6-F245-B1DE-AA32D8ACD179}"/>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598BF9F5-2E1D-EE4E-9D2A-EA4393753BE6}"/>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223683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a:extLst>
              <a:ext uri="{FF2B5EF4-FFF2-40B4-BE49-F238E27FC236}">
                <a16:creationId xmlns:a16="http://schemas.microsoft.com/office/drawing/2014/main" id="{E03B0F8A-9B9F-BC47-AC39-774D4CA09EE5}"/>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29D00379-CD25-FF4E-ADBE-36B2D71D540F}"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19</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7651" name="Rectangle 2">
            <a:extLst>
              <a:ext uri="{FF2B5EF4-FFF2-40B4-BE49-F238E27FC236}">
                <a16:creationId xmlns:a16="http://schemas.microsoft.com/office/drawing/2014/main" id="{F8AC9C03-A6E1-D248-916D-B3886D06F11F}"/>
              </a:ext>
            </a:extLst>
          </p:cNvPr>
          <p:cNvSpPr>
            <a:spLocks noGrp="1" noRot="1" noChangeAspect="1" noChangeArrowheads="1" noTextEdit="1"/>
          </p:cNvSpPr>
          <p:nvPr>
            <p:ph type="sldImg"/>
          </p:nvPr>
        </p:nvSpPr>
        <p:spPr>
          <a:ln/>
        </p:spPr>
      </p:sp>
      <p:sp>
        <p:nvSpPr>
          <p:cNvPr id="27652" name="Rectangle 3">
            <a:extLst>
              <a:ext uri="{FF2B5EF4-FFF2-40B4-BE49-F238E27FC236}">
                <a16:creationId xmlns:a16="http://schemas.microsoft.com/office/drawing/2014/main" id="{2D5B6C3F-64AB-D443-B05F-C6F38C65D44B}"/>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23271375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5">
            <a:extLst>
              <a:ext uri="{FF2B5EF4-FFF2-40B4-BE49-F238E27FC236}">
                <a16:creationId xmlns:a16="http://schemas.microsoft.com/office/drawing/2014/main" id="{A46C6A90-222F-1C41-A3F1-534594B8B25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5C3EA53-EF37-DC45-9AF3-C1AAB7740FD8}"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20</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8675" name="Rectangle 2">
            <a:extLst>
              <a:ext uri="{FF2B5EF4-FFF2-40B4-BE49-F238E27FC236}">
                <a16:creationId xmlns:a16="http://schemas.microsoft.com/office/drawing/2014/main" id="{8D8E91A0-1C5B-334C-A2E0-EF5F41F0A249}"/>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9A3E53F2-F74C-DD4D-84A2-099A4CC87D8A}"/>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38311238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5">
            <a:extLst>
              <a:ext uri="{FF2B5EF4-FFF2-40B4-BE49-F238E27FC236}">
                <a16:creationId xmlns:a16="http://schemas.microsoft.com/office/drawing/2014/main" id="{302513A8-E8DE-2741-80AD-971A5E58CE6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1C1759E-FAB2-2B48-994D-ADC8196834FF}"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21</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9699" name="Rectangle 2">
            <a:extLst>
              <a:ext uri="{FF2B5EF4-FFF2-40B4-BE49-F238E27FC236}">
                <a16:creationId xmlns:a16="http://schemas.microsoft.com/office/drawing/2014/main" id="{BB30810A-92C5-854A-B835-0D32E4432EE6}"/>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7DFB33B9-834D-BC4C-81F0-728151C2F205}"/>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28187189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a:extLst>
              <a:ext uri="{FF2B5EF4-FFF2-40B4-BE49-F238E27FC236}">
                <a16:creationId xmlns:a16="http://schemas.microsoft.com/office/drawing/2014/main" id="{D7F4DA46-9D25-2447-9829-FBC5677A54D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05EFCA7-E8E1-7544-A4BC-E6B4263A7A12}"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22</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0723" name="Rectangle 2">
            <a:extLst>
              <a:ext uri="{FF2B5EF4-FFF2-40B4-BE49-F238E27FC236}">
                <a16:creationId xmlns:a16="http://schemas.microsoft.com/office/drawing/2014/main" id="{660CF5BC-9EE9-8F4B-AA63-C81B3383D8D7}"/>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5D1D893D-8984-374C-B11B-044DEF458E87}"/>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20554105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5">
            <a:extLst>
              <a:ext uri="{FF2B5EF4-FFF2-40B4-BE49-F238E27FC236}">
                <a16:creationId xmlns:a16="http://schemas.microsoft.com/office/drawing/2014/main" id="{5D7370CE-A922-5748-959C-A4D5D737AA3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1DD6163-A44C-0046-BEF9-82DA8C5CD184}"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23</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2771" name="Rectangle 2">
            <a:extLst>
              <a:ext uri="{FF2B5EF4-FFF2-40B4-BE49-F238E27FC236}">
                <a16:creationId xmlns:a16="http://schemas.microsoft.com/office/drawing/2014/main" id="{A6B82332-4FBB-CB41-A14F-48F8B7CCB609}"/>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DFFC9D3A-2E49-F149-A78A-3C62C4C98721}"/>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2204255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5">
            <a:extLst>
              <a:ext uri="{FF2B5EF4-FFF2-40B4-BE49-F238E27FC236}">
                <a16:creationId xmlns:a16="http://schemas.microsoft.com/office/drawing/2014/main" id="{CD573138-9BFE-0E4F-99DA-852D02CCEC75}"/>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78CFDBD-FD51-2548-ABE1-92A447A4CC5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24</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3795" name="Rectangle 2">
            <a:extLst>
              <a:ext uri="{FF2B5EF4-FFF2-40B4-BE49-F238E27FC236}">
                <a16:creationId xmlns:a16="http://schemas.microsoft.com/office/drawing/2014/main" id="{7B45796D-B0F7-E24E-9AE8-7F820B09EDF2}"/>
              </a:ext>
            </a:extLst>
          </p:cNvPr>
          <p:cNvSpPr>
            <a:spLocks noGrp="1" noRot="1" noChangeAspect="1" noChangeArrowheads="1" noTextEdit="1"/>
          </p:cNvSpPr>
          <p:nvPr>
            <p:ph type="sldImg"/>
          </p:nvPr>
        </p:nvSpPr>
        <p:spPr>
          <a:ln/>
        </p:spPr>
      </p:sp>
      <p:sp>
        <p:nvSpPr>
          <p:cNvPr id="33796" name="Rectangle 3">
            <a:extLst>
              <a:ext uri="{FF2B5EF4-FFF2-40B4-BE49-F238E27FC236}">
                <a16:creationId xmlns:a16="http://schemas.microsoft.com/office/drawing/2014/main" id="{69D39BC3-03B4-5C45-8444-4E595D1A4940}"/>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596461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2</a:t>
            </a:fld>
            <a:endParaRPr lang="zh-CN" altLang="en-US"/>
          </a:p>
        </p:txBody>
      </p:sp>
    </p:spTree>
    <p:extLst>
      <p:ext uri="{BB962C8B-B14F-4D97-AF65-F5344CB8AC3E}">
        <p14:creationId xmlns:p14="http://schemas.microsoft.com/office/powerpoint/2010/main" val="8531479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5">
            <a:extLst>
              <a:ext uri="{FF2B5EF4-FFF2-40B4-BE49-F238E27FC236}">
                <a16:creationId xmlns:a16="http://schemas.microsoft.com/office/drawing/2014/main" id="{9B12E0BD-06EA-0046-A9B1-DB26B7300DB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46B1B9-36A4-CE40-8424-C115410A7D1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25</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4819" name="Rectangle 2">
            <a:extLst>
              <a:ext uri="{FF2B5EF4-FFF2-40B4-BE49-F238E27FC236}">
                <a16:creationId xmlns:a16="http://schemas.microsoft.com/office/drawing/2014/main" id="{43A146ED-42DC-804A-BC71-D122FED541F1}"/>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319BA5F4-EB41-7542-B34F-2290174646FF}"/>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943538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5">
            <a:extLst>
              <a:ext uri="{FF2B5EF4-FFF2-40B4-BE49-F238E27FC236}">
                <a16:creationId xmlns:a16="http://schemas.microsoft.com/office/drawing/2014/main" id="{9B12E0BD-06EA-0046-A9B1-DB26B7300DB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46B1B9-36A4-CE40-8424-C115410A7D1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26</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4819" name="Rectangle 2">
            <a:extLst>
              <a:ext uri="{FF2B5EF4-FFF2-40B4-BE49-F238E27FC236}">
                <a16:creationId xmlns:a16="http://schemas.microsoft.com/office/drawing/2014/main" id="{43A146ED-42DC-804A-BC71-D122FED541F1}"/>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319BA5F4-EB41-7542-B34F-2290174646FF}"/>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2774484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5">
            <a:extLst>
              <a:ext uri="{FF2B5EF4-FFF2-40B4-BE49-F238E27FC236}">
                <a16:creationId xmlns:a16="http://schemas.microsoft.com/office/drawing/2014/main" id="{9B12E0BD-06EA-0046-A9B1-DB26B7300DB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46B1B9-36A4-CE40-8424-C115410A7D1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27</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4819" name="Rectangle 2">
            <a:extLst>
              <a:ext uri="{FF2B5EF4-FFF2-40B4-BE49-F238E27FC236}">
                <a16:creationId xmlns:a16="http://schemas.microsoft.com/office/drawing/2014/main" id="{43A146ED-42DC-804A-BC71-D122FED541F1}"/>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319BA5F4-EB41-7542-B34F-2290174646FF}"/>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24883595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5">
            <a:extLst>
              <a:ext uri="{FF2B5EF4-FFF2-40B4-BE49-F238E27FC236}">
                <a16:creationId xmlns:a16="http://schemas.microsoft.com/office/drawing/2014/main" id="{9B12E0BD-06EA-0046-A9B1-DB26B7300DB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46B1B9-36A4-CE40-8424-C115410A7D1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28</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4819" name="Rectangle 2">
            <a:extLst>
              <a:ext uri="{FF2B5EF4-FFF2-40B4-BE49-F238E27FC236}">
                <a16:creationId xmlns:a16="http://schemas.microsoft.com/office/drawing/2014/main" id="{43A146ED-42DC-804A-BC71-D122FED541F1}"/>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319BA5F4-EB41-7542-B34F-2290174646FF}"/>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8151771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5">
            <a:extLst>
              <a:ext uri="{FF2B5EF4-FFF2-40B4-BE49-F238E27FC236}">
                <a16:creationId xmlns:a16="http://schemas.microsoft.com/office/drawing/2014/main" id="{3D310CE4-9B81-DA48-9329-EAB0B11F0C0A}"/>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37C9283-49A9-2443-A6B9-2CCC03EAC92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2467" name="Rectangle 2">
            <a:extLst>
              <a:ext uri="{FF2B5EF4-FFF2-40B4-BE49-F238E27FC236}">
                <a16:creationId xmlns:a16="http://schemas.microsoft.com/office/drawing/2014/main" id="{30AF6875-1F7F-F74F-A696-C565B2A81868}"/>
              </a:ext>
            </a:extLst>
          </p:cNvPr>
          <p:cNvSpPr>
            <a:spLocks noGrp="1" noRot="1" noChangeAspect="1" noChangeArrowheads="1" noTextEdit="1"/>
          </p:cNvSpPr>
          <p:nvPr>
            <p:ph type="sldImg"/>
          </p:nvPr>
        </p:nvSpPr>
        <p:spPr>
          <a:ln/>
        </p:spPr>
      </p:sp>
      <p:sp>
        <p:nvSpPr>
          <p:cNvPr id="62468" name="Rectangle 3">
            <a:extLst>
              <a:ext uri="{FF2B5EF4-FFF2-40B4-BE49-F238E27FC236}">
                <a16:creationId xmlns:a16="http://schemas.microsoft.com/office/drawing/2014/main" id="{0CF9904E-8798-F44A-8C1A-3CE50F87E56B}"/>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3931439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a:extLst>
              <a:ext uri="{FF2B5EF4-FFF2-40B4-BE49-F238E27FC236}">
                <a16:creationId xmlns:a16="http://schemas.microsoft.com/office/drawing/2014/main" id="{C44197D4-1313-6142-A30E-5652FACF8A52}"/>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51A949E-AE22-FC45-9B32-CB37C4584B4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3491" name="Rectangle 2">
            <a:extLst>
              <a:ext uri="{FF2B5EF4-FFF2-40B4-BE49-F238E27FC236}">
                <a16:creationId xmlns:a16="http://schemas.microsoft.com/office/drawing/2014/main" id="{71748C85-5CA8-EF4C-A837-5FB071CAE2DF}"/>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181E7B25-78BD-064F-933D-F0061D839489}"/>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8196829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5">
            <a:extLst>
              <a:ext uri="{FF2B5EF4-FFF2-40B4-BE49-F238E27FC236}">
                <a16:creationId xmlns:a16="http://schemas.microsoft.com/office/drawing/2014/main" id="{52B2909B-9368-9B40-A77C-F247430569B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FF5D2201-2DB9-3847-A2D0-E8DF2593302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4515" name="Rectangle 2">
            <a:extLst>
              <a:ext uri="{FF2B5EF4-FFF2-40B4-BE49-F238E27FC236}">
                <a16:creationId xmlns:a16="http://schemas.microsoft.com/office/drawing/2014/main" id="{9741322B-F694-7540-8E40-9F6C882F0F66}"/>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A0935872-2C02-9F43-865C-47940871FD55}"/>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5424019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5">
            <a:extLst>
              <a:ext uri="{FF2B5EF4-FFF2-40B4-BE49-F238E27FC236}">
                <a16:creationId xmlns:a16="http://schemas.microsoft.com/office/drawing/2014/main" id="{891D082B-673C-6240-8B61-F31FA330809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50E13EF-E850-1F4B-BC0C-60D28627BA9C}"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5539" name="Rectangle 2">
            <a:extLst>
              <a:ext uri="{FF2B5EF4-FFF2-40B4-BE49-F238E27FC236}">
                <a16:creationId xmlns:a16="http://schemas.microsoft.com/office/drawing/2014/main" id="{77621A0A-481B-E246-877E-7FD42875DEBB}"/>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E32D4C6F-66AD-044D-8206-2EB377E2D97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9411126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0F9277-DCF4-4C4A-9A8B-70E78EC521E3}" type="slidenum">
              <a:rPr lang="zh-CN" altLang="en-US" smtClean="0"/>
              <a:t>34</a:t>
            </a:fld>
            <a:endParaRPr lang="zh-CN" altLang="en-US"/>
          </a:p>
        </p:txBody>
      </p:sp>
    </p:spTree>
    <p:extLst>
      <p:ext uri="{BB962C8B-B14F-4D97-AF65-F5344CB8AC3E}">
        <p14:creationId xmlns:p14="http://schemas.microsoft.com/office/powerpoint/2010/main" val="9812651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0F9277-DCF4-4C4A-9A8B-70E78EC521E3}" type="slidenum">
              <a:rPr lang="zh-CN" altLang="en-US" smtClean="0"/>
              <a:t>36</a:t>
            </a:fld>
            <a:endParaRPr lang="zh-CN" altLang="en-US"/>
          </a:p>
        </p:txBody>
      </p:sp>
    </p:spTree>
    <p:extLst>
      <p:ext uri="{BB962C8B-B14F-4D97-AF65-F5344CB8AC3E}">
        <p14:creationId xmlns:p14="http://schemas.microsoft.com/office/powerpoint/2010/main" val="3685863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5026DF9D-CC7F-E546-AE25-7025EB39E9F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647CA91-B4A9-6440-8756-32E08C5D135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3555" name="Rectangle 2">
            <a:extLst>
              <a:ext uri="{FF2B5EF4-FFF2-40B4-BE49-F238E27FC236}">
                <a16:creationId xmlns:a16="http://schemas.microsoft.com/office/drawing/2014/main" id="{38B9D2A3-08AC-DA4B-8741-1BF71E447FE9}"/>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FC1B3B5A-7C52-454B-A232-2170F61DF77A}"/>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5182815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charset="0"/>
                <a:ea typeface="ＭＳ Ｐゴシック" charset="0"/>
                <a:cs typeface="ＭＳ Ｐゴシック" charset="0"/>
              </a:defRPr>
            </a:lvl1pPr>
            <a:lvl2pPr marL="742950" indent="-285750" defTabSz="779463">
              <a:defRPr sz="2400" b="1">
                <a:solidFill>
                  <a:schemeClr val="tx1"/>
                </a:solidFill>
                <a:latin typeface="Arial" charset="0"/>
                <a:ea typeface="ＭＳ Ｐゴシック" charset="0"/>
              </a:defRPr>
            </a:lvl2pPr>
            <a:lvl3pPr marL="1143000" indent="-228600" defTabSz="779463">
              <a:defRPr sz="2400" b="1">
                <a:solidFill>
                  <a:schemeClr val="tx1"/>
                </a:solidFill>
                <a:latin typeface="Arial" charset="0"/>
                <a:ea typeface="ＭＳ Ｐゴシック" charset="0"/>
              </a:defRPr>
            </a:lvl3pPr>
            <a:lvl4pPr marL="1600200" indent="-228600" defTabSz="779463">
              <a:defRPr sz="2400" b="1">
                <a:solidFill>
                  <a:schemeClr val="tx1"/>
                </a:solidFill>
                <a:latin typeface="Arial" charset="0"/>
                <a:ea typeface="ＭＳ Ｐゴシック" charset="0"/>
              </a:defRPr>
            </a:lvl4pPr>
            <a:lvl5pPr marL="2057400" indent="-228600" defTabSz="779463">
              <a:defRPr sz="2400" b="1">
                <a:solidFill>
                  <a:schemeClr val="tx1"/>
                </a:solidFill>
                <a:latin typeface="Arial" charset="0"/>
                <a:ea typeface="ＭＳ Ｐゴシック" charset="0"/>
              </a:defRPr>
            </a:lvl5pPr>
            <a:lvl6pPr marL="2514600" indent="-228600" defTabSz="779463" eaLnBrk="0" fontAlgn="base" hangingPunct="0">
              <a:spcBef>
                <a:spcPct val="0"/>
              </a:spcBef>
              <a:spcAft>
                <a:spcPct val="0"/>
              </a:spcAft>
              <a:defRPr sz="2400" b="1">
                <a:solidFill>
                  <a:schemeClr val="tx1"/>
                </a:solidFill>
                <a:latin typeface="Arial" charset="0"/>
                <a:ea typeface="ＭＳ Ｐゴシック" charset="0"/>
              </a:defRPr>
            </a:lvl6pPr>
            <a:lvl7pPr marL="2971800" indent="-228600" defTabSz="779463" eaLnBrk="0" fontAlgn="base" hangingPunct="0">
              <a:spcBef>
                <a:spcPct val="0"/>
              </a:spcBef>
              <a:spcAft>
                <a:spcPct val="0"/>
              </a:spcAft>
              <a:defRPr sz="2400" b="1">
                <a:solidFill>
                  <a:schemeClr val="tx1"/>
                </a:solidFill>
                <a:latin typeface="Arial" charset="0"/>
                <a:ea typeface="ＭＳ Ｐゴシック" charset="0"/>
              </a:defRPr>
            </a:lvl7pPr>
            <a:lvl8pPr marL="3429000" indent="-228600" defTabSz="779463" eaLnBrk="0" fontAlgn="base" hangingPunct="0">
              <a:spcBef>
                <a:spcPct val="0"/>
              </a:spcBef>
              <a:spcAft>
                <a:spcPct val="0"/>
              </a:spcAft>
              <a:defRPr sz="2400" b="1">
                <a:solidFill>
                  <a:schemeClr val="tx1"/>
                </a:solidFill>
                <a:latin typeface="Arial" charset="0"/>
                <a:ea typeface="ＭＳ Ｐゴシック" charset="0"/>
              </a:defRPr>
            </a:lvl8pPr>
            <a:lvl9pPr marL="3886200" indent="-228600" defTabSz="779463" eaLnBrk="0" fontAlgn="base" hangingPunct="0">
              <a:spcBef>
                <a:spcPct val="0"/>
              </a:spcBef>
              <a:spcAft>
                <a:spcPct val="0"/>
              </a:spcAft>
              <a:defRPr sz="2400" b="1">
                <a:solidFill>
                  <a:schemeClr val="tx1"/>
                </a:solidFill>
                <a:latin typeface="Arial" charset="0"/>
                <a:ea typeface="ＭＳ Ｐゴシック" charset="0"/>
              </a:defRPr>
            </a:lvl9pPr>
          </a:lstStyle>
          <a:p>
            <a:pPr marL="0" marR="0" lvl="0" indent="0" algn="r" defTabSz="779463" rtl="0" eaLnBrk="1" fontAlgn="auto" latinLnBrk="0" hangingPunct="1">
              <a:lnSpc>
                <a:spcPct val="100000"/>
              </a:lnSpc>
              <a:spcBef>
                <a:spcPts val="0"/>
              </a:spcBef>
              <a:spcAft>
                <a:spcPts val="0"/>
              </a:spcAft>
              <a:buClrTx/>
              <a:buSzTx/>
              <a:buFontTx/>
              <a:buNone/>
              <a:tabLst/>
              <a:defRPr/>
            </a:pPr>
            <a:fld id="{6462C332-9952-0348-962F-FCF0E3C0FF16}" type="slidenum">
              <a:rPr kumimoji="0" lang="he-IL" sz="1100" b="0" i="0" u="none" strike="noStrike" kern="1200" cap="none" spc="0" normalizeH="0" baseline="0" noProof="0">
                <a:ln>
                  <a:noFill/>
                </a:ln>
                <a:solidFill>
                  <a:prstClr val="black"/>
                </a:solidFill>
                <a:effectLst/>
                <a:uLnTx/>
                <a:uFillTx/>
                <a:latin typeface="Times New Roman" charset="0"/>
                <a:ea typeface="ＭＳ Ｐゴシック" charset="0"/>
                <a:cs typeface="Times New Roman" charset="0"/>
              </a:rPr>
              <a:pPr marL="0" marR="0" lvl="0" indent="0" algn="r" defTabSz="779463" rtl="0" eaLnBrk="1" fontAlgn="auto" latinLnBrk="0" hangingPunct="1">
                <a:lnSpc>
                  <a:spcPct val="100000"/>
                </a:lnSpc>
                <a:spcBef>
                  <a:spcPts val="0"/>
                </a:spcBef>
                <a:spcAft>
                  <a:spcPts val="0"/>
                </a:spcAft>
                <a:buClrTx/>
                <a:buSzTx/>
                <a:buFontTx/>
                <a:buNone/>
                <a:tabLst/>
                <a:defRPr/>
              </a:pPr>
              <a:t>47</a:t>
            </a:fld>
            <a:endParaRPr kumimoji="0" lang="en-US" sz="1100" b="0" i="0" u="none" strike="noStrike" kern="1200" cap="none" spc="0" normalizeH="0" baseline="0" noProof="0">
              <a:ln>
                <a:noFill/>
              </a:ln>
              <a:solidFill>
                <a:prstClr val="black"/>
              </a:solidFill>
              <a:effectLst/>
              <a:uLnTx/>
              <a:uFillTx/>
              <a:latin typeface="Times New Roman" charset="0"/>
              <a:ea typeface="ＭＳ Ｐゴシック" charset="0"/>
              <a:cs typeface="Times New Roman" charset="0"/>
            </a:endParaRPr>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Times New Roman" charset="0"/>
            </a:endParaRPr>
          </a:p>
        </p:txBody>
      </p:sp>
    </p:spTree>
    <p:extLst>
      <p:ext uri="{BB962C8B-B14F-4D97-AF65-F5344CB8AC3E}">
        <p14:creationId xmlns:p14="http://schemas.microsoft.com/office/powerpoint/2010/main" val="1979925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5">
            <a:extLst>
              <a:ext uri="{FF2B5EF4-FFF2-40B4-BE49-F238E27FC236}">
                <a16:creationId xmlns:a16="http://schemas.microsoft.com/office/drawing/2014/main" id="{208B3C42-F6B1-5C48-A00C-D6A417D6E0D5}"/>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290CC803-C00D-DC4C-B84C-43A1E11801DF}"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9</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1507" name="Rectangle 2">
            <a:extLst>
              <a:ext uri="{FF2B5EF4-FFF2-40B4-BE49-F238E27FC236}">
                <a16:creationId xmlns:a16="http://schemas.microsoft.com/office/drawing/2014/main" id="{435669EE-39EF-C944-BD20-08482FF8D8CA}"/>
              </a:ext>
            </a:extLst>
          </p:cNvPr>
          <p:cNvSpPr>
            <a:spLocks noGrp="1" noRot="1" noChangeAspect="1" noChangeArrowheads="1" noTextEdit="1"/>
          </p:cNvSpPr>
          <p:nvPr>
            <p:ph type="sldImg"/>
          </p:nvPr>
        </p:nvSpPr>
        <p:spPr>
          <a:ln/>
        </p:spPr>
      </p:sp>
      <p:sp>
        <p:nvSpPr>
          <p:cNvPr id="21508" name="Rectangle 3">
            <a:extLst>
              <a:ext uri="{FF2B5EF4-FFF2-40B4-BE49-F238E27FC236}">
                <a16:creationId xmlns:a16="http://schemas.microsoft.com/office/drawing/2014/main" id="{4181FE21-DEEE-8F46-B82E-D27547836363}"/>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148231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5">
            <a:extLst>
              <a:ext uri="{FF2B5EF4-FFF2-40B4-BE49-F238E27FC236}">
                <a16:creationId xmlns:a16="http://schemas.microsoft.com/office/drawing/2014/main" id="{61AF004C-257F-204B-B69C-6C826D95DC5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B1A6DDC-8E07-B74E-904D-362975C48A8F}"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10</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2531" name="Rectangle 2">
            <a:extLst>
              <a:ext uri="{FF2B5EF4-FFF2-40B4-BE49-F238E27FC236}">
                <a16:creationId xmlns:a16="http://schemas.microsoft.com/office/drawing/2014/main" id="{B72B1B9D-5E01-6942-BBA9-85FC6EF30664}"/>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2884B8C2-0616-5D4E-A19D-F16DB41088B3}"/>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909510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5026DF9D-CC7F-E546-AE25-7025EB39E9F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647CA91-B4A9-6440-8756-32E08C5D135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11</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3555" name="Rectangle 2">
            <a:extLst>
              <a:ext uri="{FF2B5EF4-FFF2-40B4-BE49-F238E27FC236}">
                <a16:creationId xmlns:a16="http://schemas.microsoft.com/office/drawing/2014/main" id="{38B9D2A3-08AC-DA4B-8741-1BF71E447FE9}"/>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FC1B3B5A-7C52-454B-A232-2170F61DF77A}"/>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032870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5026DF9D-CC7F-E546-AE25-7025EB39E9F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647CA91-B4A9-6440-8756-32E08C5D135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12</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3555" name="Rectangle 2">
            <a:extLst>
              <a:ext uri="{FF2B5EF4-FFF2-40B4-BE49-F238E27FC236}">
                <a16:creationId xmlns:a16="http://schemas.microsoft.com/office/drawing/2014/main" id="{38B9D2A3-08AC-DA4B-8741-1BF71E447FE9}"/>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FC1B3B5A-7C52-454B-A232-2170F61DF77A}"/>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3856118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5026DF9D-CC7F-E546-AE25-7025EB39E9F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647CA91-B4A9-6440-8756-32E08C5D135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13</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3555" name="Rectangle 2">
            <a:extLst>
              <a:ext uri="{FF2B5EF4-FFF2-40B4-BE49-F238E27FC236}">
                <a16:creationId xmlns:a16="http://schemas.microsoft.com/office/drawing/2014/main" id="{38B9D2A3-08AC-DA4B-8741-1BF71E447FE9}"/>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FC1B3B5A-7C52-454B-A232-2170F61DF77A}"/>
              </a:ext>
            </a:extLst>
          </p:cNvPr>
          <p:cNvSpPr>
            <a:spLocks noGrp="1" noChangeArrowheads="1"/>
          </p:cNvSpPr>
          <p:nvPr>
            <p:ph type="body" idx="1"/>
          </p:nvPr>
        </p:nvSpPr>
        <p:spPr>
          <a:noFill/>
        </p:spPr>
        <p:txBody>
          <a:bodyPr/>
          <a:lstStyle/>
          <a:p>
            <a:endParaRPr lang="en-US" altLang="en-US" dirty="0">
              <a:cs typeface="Arial" panose="020B0604020202020204" pitchFamily="34" charset="0"/>
            </a:endParaRPr>
          </a:p>
        </p:txBody>
      </p:sp>
    </p:spTree>
    <p:extLst>
      <p:ext uri="{BB962C8B-B14F-4D97-AF65-F5344CB8AC3E}">
        <p14:creationId xmlns:p14="http://schemas.microsoft.com/office/powerpoint/2010/main" val="3197699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5026DF9D-CC7F-E546-AE25-7025EB39E9F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647CA91-B4A9-6440-8756-32E08C5D135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14</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3555" name="Rectangle 2">
            <a:extLst>
              <a:ext uri="{FF2B5EF4-FFF2-40B4-BE49-F238E27FC236}">
                <a16:creationId xmlns:a16="http://schemas.microsoft.com/office/drawing/2014/main" id="{38B9D2A3-08AC-DA4B-8741-1BF71E447FE9}"/>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FC1B3B5A-7C52-454B-A232-2170F61DF77A}"/>
              </a:ext>
            </a:extLst>
          </p:cNvPr>
          <p:cNvSpPr>
            <a:spLocks noGrp="1" noChangeArrowheads="1"/>
          </p:cNvSpPr>
          <p:nvPr>
            <p:ph type="body" idx="1"/>
          </p:nvPr>
        </p:nvSpPr>
        <p:spPr>
          <a:noFill/>
        </p:spPr>
        <p:txBody>
          <a:bodyPr/>
          <a:lstStyle/>
          <a:p>
            <a:endParaRPr lang="en-US" altLang="en-US" dirty="0">
              <a:cs typeface="Arial" panose="020B0604020202020204" pitchFamily="34" charset="0"/>
            </a:endParaRPr>
          </a:p>
        </p:txBody>
      </p:sp>
    </p:spTree>
    <p:extLst>
      <p:ext uri="{BB962C8B-B14F-4D97-AF65-F5344CB8AC3E}">
        <p14:creationId xmlns:p14="http://schemas.microsoft.com/office/powerpoint/2010/main" val="1716246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9/29/20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9/29/20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9/29/20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035C5D1-AD16-4B01-871F-DE047A6CFB67}" type="datetimeFigureOut">
              <a:rPr lang="zh-CN" altLang="en-US" smtClean="0"/>
              <a:t>2020/9/29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DE635-3FC4-4B83-A3D1-632FFA341E9A}"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iapositive de titre">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a:off x="3887755" y="620688"/>
            <a:ext cx="7694645" cy="288032"/>
          </a:xfrm>
        </p:spPr>
        <p:txBody>
          <a:bodyPr anchor="ctr">
            <a:noAutofit/>
          </a:bodyPr>
          <a:lstStyle>
            <a:lvl1pPr marL="0" indent="0" algn="r">
              <a:buNone/>
              <a:defRPr sz="1600" cap="small" baseline="0">
                <a:solidFill>
                  <a:srgbClr val="1D263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Modifiez le style des sous-titres du masque</a:t>
            </a:r>
            <a:endParaRPr lang="en-US" dirty="0"/>
          </a:p>
        </p:txBody>
      </p:sp>
      <p:sp>
        <p:nvSpPr>
          <p:cNvPr id="7" name="Espace réservé du titre 1"/>
          <p:cNvSpPr>
            <a:spLocks noGrp="1"/>
          </p:cNvSpPr>
          <p:nvPr>
            <p:ph type="title"/>
          </p:nvPr>
        </p:nvSpPr>
        <p:spPr>
          <a:xfrm>
            <a:off x="3887755" y="3076"/>
            <a:ext cx="7694645" cy="617612"/>
          </a:xfrm>
          <a:prstGeom prst="rect">
            <a:avLst/>
          </a:prstGeom>
        </p:spPr>
        <p:txBody>
          <a:bodyPr vert="horz" lIns="91440" tIns="45720" rIns="91440" bIns="45720" rtlCol="0" anchor="ctr">
            <a:normAutofit/>
          </a:bodyPr>
          <a:lstStyle/>
          <a:p>
            <a:r>
              <a:rPr lang="fr-FR" dirty="0"/>
              <a:t>Modifiez le style du titre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087CDB-41E7-824B-B595-145072E6A6D2}" type="datetimeFigureOut">
              <a:rPr lang="en-US" smtClean="0"/>
              <a:t>9/29/20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50020C-B282-5A4E-A0F3-3434F05E6AD8}" type="slidenum">
              <a:rPr lang="en-US" smtClean="0"/>
              <a:t>‹#›</a:t>
            </a:fld>
            <a:endParaRPr lang="en-US"/>
          </a:p>
        </p:txBody>
      </p:sp>
    </p:spTree>
    <p:extLst>
      <p:ext uri="{BB962C8B-B14F-4D97-AF65-F5344CB8AC3E}">
        <p14:creationId xmlns:p14="http://schemas.microsoft.com/office/powerpoint/2010/main" val="301784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76200"/>
            <a:ext cx="11684000" cy="533400"/>
          </a:xfrm>
        </p:spPr>
        <p:txBody>
          <a:bodyPr/>
          <a:lstStyle/>
          <a:p>
            <a:r>
              <a:rPr lang="en-US"/>
              <a:t>Click to edit Master title style</a:t>
            </a:r>
            <a:endParaRPr lang="he-IL"/>
          </a:p>
        </p:txBody>
      </p:sp>
      <p:sp>
        <p:nvSpPr>
          <p:cNvPr id="3" name="Text Placeholder 2"/>
          <p:cNvSpPr>
            <a:spLocks noGrp="1"/>
          </p:cNvSpPr>
          <p:nvPr>
            <p:ph type="body" sz="half" idx="1"/>
          </p:nvPr>
        </p:nvSpPr>
        <p:spPr>
          <a:xfrm>
            <a:off x="304800" y="838200"/>
            <a:ext cx="5638800" cy="556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6146800" y="838200"/>
            <a:ext cx="5638800" cy="556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6571159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4147050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9/29/20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9/29/20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021969-FB30-554E-80CD-49F5E6657D61}" type="datetimeFigureOut">
              <a:rPr lang="en-US" smtClean="0">
                <a:solidFill>
                  <a:prstClr val="black">
                    <a:tint val="75000"/>
                  </a:prstClr>
                </a:solidFill>
              </a:rPr>
              <a:t>9/29/20</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t>9/29/20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t>9/29/20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9/29/20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9/29/20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9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65021969-FB30-554E-80CD-49F5E6657D61}" type="datetimeFigureOut">
              <a:rPr lang="en-US" smtClean="0">
                <a:solidFill>
                  <a:prstClr val="black">
                    <a:tint val="75000"/>
                  </a:prstClr>
                </a:solidFill>
              </a:rPr>
              <a:t>9/29/20</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5" r:id="rId15"/>
    <p:sldLayoutId id="2147483666" r:id="rId16"/>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itpress.mit.edu/sites/default/files/sicp/full-text/book/book-Z-H-26.htm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g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youtu.be/_2By2ane2I4?t=648"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hyperlink" Target="https://youtu.be/i0SNb__dkYI?t=74"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www.10000yearclock.net/index.html" TargetMode="External"/><Relationship Id="rId7" Type="http://schemas.openxmlformats.org/officeDocument/2006/relationships/hyperlink" Target="http://static.longnow.org/media/ClockPlans01.pdf" TargetMode="External"/><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19.png"/><Relationship Id="rId5" Type="http://schemas.openxmlformats.org/officeDocument/2006/relationships/hyperlink" Target="https://longnow.org/clock/" TargetMode="Externa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www.microsoft.com/en-us/research/uploads/prod/2016/12/Byzantine-Clock-Synchronization.pdf" TargetMode="External"/><Relationship Id="rId7" Type="http://schemas.openxmlformats.org/officeDocument/2006/relationships/hyperlink" Target="https://www.facebook.com/AssociationForComputingMachinery/photos/leslie-lamports-works-shed-light-on-fundamental-issues-of-concurrent-programs-fo/10156041686608152/"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hyperlink" Target="https://lamport.azurewebsites.net/pubs/time-clocks.pdf" TargetMode="Externa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4.xml"/><Relationship Id="rId1" Type="http://schemas.openxmlformats.org/officeDocument/2006/relationships/vmlDrawing" Target="../drawings/vmlDrawing1.vml"/><Relationship Id="rId5" Type="http://schemas.openxmlformats.org/officeDocument/2006/relationships/image" Target="../media/image24.e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5.xml"/><Relationship Id="rId1" Type="http://schemas.openxmlformats.org/officeDocument/2006/relationships/vmlDrawing" Target="../drawings/vmlDrawing2.vml"/><Relationship Id="rId6" Type="http://schemas.openxmlformats.org/officeDocument/2006/relationships/image" Target="../media/image26.png"/><Relationship Id="rId5" Type="http://schemas.openxmlformats.org/officeDocument/2006/relationships/image" Target="../media/image25.emf"/><Relationship Id="rId4" Type="http://schemas.openxmlformats.org/officeDocument/2006/relationships/oleObject" Target="../embeddings/oleObject2.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28.emf"/><Relationship Id="rId2" Type="http://schemas.openxmlformats.org/officeDocument/2006/relationships/slideLayout" Target="../slideLayouts/slideLayout14.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27.emf"/><Relationship Id="rId4" Type="http://schemas.openxmlformats.org/officeDocument/2006/relationships/oleObject" Target="../embeddings/oleObject3.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29.emf"/><Relationship Id="rId2" Type="http://schemas.openxmlformats.org/officeDocument/2006/relationships/slideLayout" Target="../slideLayouts/slideLayout14.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28.emf"/><Relationship Id="rId4" Type="http://schemas.openxmlformats.org/officeDocument/2006/relationships/oleObject" Target="../embeddings/oleObject5.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31.emf"/><Relationship Id="rId2" Type="http://schemas.openxmlformats.org/officeDocument/2006/relationships/slideLayout" Target="../slideLayouts/slideLayout14.xml"/><Relationship Id="rId1" Type="http://schemas.openxmlformats.org/officeDocument/2006/relationships/vmlDrawing" Target="../drawings/vmlDrawing5.vml"/><Relationship Id="rId6" Type="http://schemas.openxmlformats.org/officeDocument/2006/relationships/oleObject" Target="../embeddings/oleObject8.bin"/><Relationship Id="rId5" Type="http://schemas.openxmlformats.org/officeDocument/2006/relationships/image" Target="../media/image30.emf"/><Relationship Id="rId4" Type="http://schemas.openxmlformats.org/officeDocument/2006/relationships/oleObject" Target="../embeddings/oleObject7.bin"/></Relationships>
</file>

<file path=ppt/slides/_rels/slide2.xml.rels><?xml version="1.0" encoding="UTF-8" standalone="yes"?>
<Relationships xmlns="http://schemas.openxmlformats.org/package/2006/relationships"><Relationship Id="rId3" Type="http://schemas.openxmlformats.org/officeDocument/2006/relationships/hyperlink" Target="https://youtu.be/p3q5zWCw8J4"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4.xml"/><Relationship Id="rId1" Type="http://schemas.openxmlformats.org/officeDocument/2006/relationships/vmlDrawing" Target="../drawings/vmlDrawing6.vml"/><Relationship Id="rId5" Type="http://schemas.openxmlformats.org/officeDocument/2006/relationships/image" Target="../media/image33.emf"/><Relationship Id="rId4" Type="http://schemas.openxmlformats.org/officeDocument/2006/relationships/oleObject" Target="../embeddings/oleObject9.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4.emf"/><Relationship Id="rId2" Type="http://schemas.openxmlformats.org/officeDocument/2006/relationships/slideLayout" Target="../slideLayouts/slideLayout14.xml"/><Relationship Id="rId1" Type="http://schemas.openxmlformats.org/officeDocument/2006/relationships/vmlDrawing" Target="../drawings/vmlDrawing7.vml"/><Relationship Id="rId6" Type="http://schemas.openxmlformats.org/officeDocument/2006/relationships/oleObject" Target="../embeddings/oleObject10.bin"/><Relationship Id="rId5" Type="http://schemas.openxmlformats.org/officeDocument/2006/relationships/image" Target="../media/image15.jpe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4.xml"/><Relationship Id="rId1" Type="http://schemas.openxmlformats.org/officeDocument/2006/relationships/vmlDrawing" Target="../drawings/vmlDrawing8.vml"/><Relationship Id="rId6" Type="http://schemas.openxmlformats.org/officeDocument/2006/relationships/image" Target="../media/image15.jpeg"/><Relationship Id="rId5" Type="http://schemas.openxmlformats.org/officeDocument/2006/relationships/image" Target="../media/image36.emf"/><Relationship Id="rId4" Type="http://schemas.openxmlformats.org/officeDocument/2006/relationships/oleObject" Target="../embeddings/oleObject11.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oleObject" Target="../embeddings/oleObject13.bin"/><Relationship Id="rId2" Type="http://schemas.openxmlformats.org/officeDocument/2006/relationships/slideLayout" Target="../slideLayouts/slideLayout14.xml"/><Relationship Id="rId1" Type="http://schemas.openxmlformats.org/officeDocument/2006/relationships/vmlDrawing" Target="../drawings/vmlDrawing9.vml"/><Relationship Id="rId6" Type="http://schemas.openxmlformats.org/officeDocument/2006/relationships/image" Target="../media/image37.emf"/><Relationship Id="rId5" Type="http://schemas.openxmlformats.org/officeDocument/2006/relationships/oleObject" Target="../embeddings/oleObject12.bin"/><Relationship Id="rId4" Type="http://schemas.openxmlformats.org/officeDocument/2006/relationships/image" Target="../media/image15.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24.emf"/><Relationship Id="rId2" Type="http://schemas.openxmlformats.org/officeDocument/2006/relationships/slideLayout" Target="../slideLayouts/slideLayout14.xml"/><Relationship Id="rId1" Type="http://schemas.openxmlformats.org/officeDocument/2006/relationships/vmlDrawing" Target="../drawings/vmlDrawing10.vml"/><Relationship Id="rId6" Type="http://schemas.openxmlformats.org/officeDocument/2006/relationships/oleObject" Target="../embeddings/oleObject15.bin"/><Relationship Id="rId5" Type="http://schemas.openxmlformats.org/officeDocument/2006/relationships/image" Target="../media/image38.emf"/><Relationship Id="rId4" Type="http://schemas.openxmlformats.org/officeDocument/2006/relationships/oleObject" Target="../embeddings/oleObject14.bin"/></Relationships>
</file>

<file path=ppt/slides/_rels/slide26.xml.rels><?xml version="1.0" encoding="UTF-8" standalone="yes"?>
<Relationships xmlns="http://schemas.openxmlformats.org/package/2006/relationships"><Relationship Id="rId3" Type="http://schemas.openxmlformats.org/officeDocument/2006/relationships/hyperlink" Target="https://youtu.be/7Gf7N424v3k?t=34" TargetMode="External"/><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hyperlink" Target="https://youtu.be/g8lRqQ-IfYw?t=179" TargetMode="External"/><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hyperlink" Target="https://youtu.be/GguAN1_JouQ"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youtu.be/5vzymaIabWI"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4.png"/><Relationship Id="rId4" Type="http://schemas.openxmlformats.org/officeDocument/2006/relationships/hyperlink" Target="https://youtu.be/5vzymaIabWI?t=13"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15.jpe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15.jpe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15.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hyperlink" Target="https://quoteinvestigator.com/2019/07/06/time/" TargetMode="Externa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1.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tiff"/><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www.123rf.com/photo_136785391_stock-vector-tuning-fork-resonance-experiment-when-one-tuning-fork-is-struck-the-other-tuning-fork-of-the-same-fr.html" TargetMode="External"/><Relationship Id="rId1" Type="http://schemas.openxmlformats.org/officeDocument/2006/relationships/slideLayout" Target="../slideLayouts/slideLayout16.xml"/><Relationship Id="rId5" Type="http://schemas.openxmlformats.org/officeDocument/2006/relationships/image" Target="../media/image6.png"/><Relationship Id="rId4" Type="http://schemas.openxmlformats.org/officeDocument/2006/relationships/hyperlink" Target="https://www.123rf.com/stock-photo/metronome.html?imgtype=0&amp;sti=n66owgg105req344ai|&amp;mediapopup=11548505"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amazon.com/Clockspeed-Winning-Industry-Temporary-Advantage-ebook/dp/B00692LQA6" TargetMode="External"/><Relationship Id="rId2" Type="http://schemas.openxmlformats.org/officeDocument/2006/relationships/image" Target="../media/image7.png"/><Relationship Id="rId1" Type="http://schemas.openxmlformats.org/officeDocument/2006/relationships/slideLayout" Target="../slideLayouts/slideLayout16.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s://www.extremetech.com/extreme/210872-extremetech-explains-what-is-moores-law" TargetMode="External"/><Relationship Id="rId1" Type="http://schemas.openxmlformats.org/officeDocument/2006/relationships/slideLayout" Target="../slideLayouts/slideLayout1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www.kth.se/social/upload/507d1d3af276540519000002/Moore%27s%20%20law.pdf"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extremetech.com/extreme/210872-extremetech-explains-what-is-moores-law" TargetMode="External"/><Relationship Id="rId1" Type="http://schemas.openxmlformats.org/officeDocument/2006/relationships/slideLayout" Target="../slideLayouts/slideLayout16.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hyperlink" Target="https://en.wikipedia.org/wiki/File:Raymond_Kurzweil_Fantastic_Voyage.jp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00" y="310841"/>
            <a:ext cx="11360800" cy="1334344"/>
          </a:xfrm>
          <a:prstGeom prst="rect">
            <a:avLst/>
          </a:prstGeom>
        </p:spPr>
        <p:txBody>
          <a:bodyPr spcFirstLastPara="1" vert="horz" wrap="square" lIns="121900" tIns="121900" rIns="121900" bIns="121900" rtlCol="0" anchor="t" anchorCtr="0">
            <a:noAutofit/>
          </a:bodyPr>
          <a:lstStyle/>
          <a:p>
            <a:pPr>
              <a:spcBef>
                <a:spcPts val="0"/>
              </a:spcBef>
            </a:pPr>
            <a:r>
              <a:rPr lang="en" sz="3200" dirty="0"/>
              <a:t>Computational Thinking &amp; Systems Design</a:t>
            </a:r>
            <a:br>
              <a:rPr lang="en" sz="3200" dirty="0"/>
            </a:br>
            <a:br>
              <a:rPr lang="en-US" altLang="zh-CN" sz="3200" dirty="0"/>
            </a:br>
            <a:r>
              <a:rPr lang="en-US" altLang="zh-CN" sz="2400" dirty="0"/>
              <a:t>Lecture 03: Timer and Memory</a:t>
            </a:r>
            <a:endParaRPr sz="3200" dirty="0"/>
          </a:p>
        </p:txBody>
      </p:sp>
      <p:sp>
        <p:nvSpPr>
          <p:cNvPr id="55" name="Google Shape;55;p13"/>
          <p:cNvSpPr txBox="1">
            <a:spLocks noGrp="1"/>
          </p:cNvSpPr>
          <p:nvPr>
            <p:ph type="subTitle" idx="1"/>
          </p:nvPr>
        </p:nvSpPr>
        <p:spPr>
          <a:xfrm>
            <a:off x="415600" y="4961335"/>
            <a:ext cx="11360800" cy="1762800"/>
          </a:xfrm>
          <a:prstGeom prst="rect">
            <a:avLst/>
          </a:prstGeom>
        </p:spPr>
        <p:txBody>
          <a:bodyPr spcFirstLastPara="1" vert="horz" wrap="square" lIns="121900" tIns="121900" rIns="121900" bIns="121900" rtlCol="0" anchor="t" anchorCtr="0">
            <a:noAutofit/>
          </a:bodyPr>
          <a:lstStyle/>
          <a:p>
            <a:pPr>
              <a:spcBef>
                <a:spcPts val="0"/>
              </a:spcBef>
            </a:pPr>
            <a:r>
              <a:rPr lang="en" dirty="0"/>
              <a:t>Ben Koo</a:t>
            </a:r>
            <a:endParaRPr dirty="0"/>
          </a:p>
          <a:p>
            <a:pPr>
              <a:spcBef>
                <a:spcPts val="0"/>
              </a:spcBef>
            </a:pPr>
            <a:r>
              <a:rPr lang="en" dirty="0"/>
              <a:t>September </a:t>
            </a:r>
            <a:r>
              <a:rPr lang="en-US" dirty="0"/>
              <a:t>29</a:t>
            </a:r>
            <a:r>
              <a:rPr lang="en" dirty="0"/>
              <a:t>, 2020</a:t>
            </a:r>
            <a:endParaRPr dirty="0"/>
          </a:p>
        </p:txBody>
      </p:sp>
      <p:pic>
        <p:nvPicPr>
          <p:cNvPr id="15362" name="Picture 2">
            <a:hlinkClick r:id="rId3"/>
            <a:extLst>
              <a:ext uri="{FF2B5EF4-FFF2-40B4-BE49-F238E27FC236}">
                <a16:creationId xmlns:a16="http://schemas.microsoft.com/office/drawing/2014/main" id="{91685583-89C2-3D44-A561-DED8C4CCCA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6334" y="2125134"/>
            <a:ext cx="6519333" cy="2607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4381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9029A11-2C44-094D-A93A-8933202684B7}"/>
              </a:ext>
            </a:extLst>
          </p:cNvPr>
          <p:cNvSpPr>
            <a:spLocks noChangeArrowheads="1"/>
          </p:cNvSpPr>
          <p:nvPr/>
        </p:nvSpPr>
        <p:spPr bwMode="auto">
          <a:xfrm>
            <a:off x="1676400" y="76200"/>
            <a:ext cx="8763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US" sz="4400" dirty="0">
                <a:ea typeface="Weibei SC" charset="-122"/>
              </a:rPr>
              <a:t>Lecture plan</a:t>
            </a:r>
          </a:p>
        </p:txBody>
      </p:sp>
      <p:sp>
        <p:nvSpPr>
          <p:cNvPr id="250883" name="Rectangle 3">
            <a:extLst>
              <a:ext uri="{FF2B5EF4-FFF2-40B4-BE49-F238E27FC236}">
                <a16:creationId xmlns:a16="http://schemas.microsoft.com/office/drawing/2014/main" id="{E11F5CDC-EEEC-2443-8B45-24E5FE7037C0}"/>
              </a:ext>
            </a:extLst>
          </p:cNvPr>
          <p:cNvSpPr>
            <a:spLocks noChangeArrowheads="1"/>
          </p:cNvSpPr>
          <p:nvPr/>
        </p:nvSpPr>
        <p:spPr bwMode="auto">
          <a:xfrm>
            <a:off x="2666999" y="1066800"/>
            <a:ext cx="5376169"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100000"/>
              </a:spcBef>
              <a:spcAft>
                <a:spcPct val="0"/>
              </a:spcAft>
              <a:buClr>
                <a:srgbClr val="006600"/>
              </a:buClr>
              <a:buSzPct val="100000"/>
              <a:buFont typeface="Wingdings" pitchFamily="2" charset="2"/>
              <a:buChar char="n"/>
            </a:pPr>
            <a:r>
              <a:rPr lang="en-US" altLang="en-US" dirty="0">
                <a:latin typeface="Weibei SC" charset="-122"/>
                <a:ea typeface="Weibei SC" charset="-122"/>
                <a:cs typeface="Weibei SC" charset="-122"/>
              </a:rPr>
              <a:t>Clock</a:t>
            </a:r>
          </a:p>
          <a:p>
            <a:pPr eaLnBrk="0" fontAlgn="base" hangingPunct="0">
              <a:spcBef>
                <a:spcPct val="100000"/>
              </a:spcBef>
              <a:spcAft>
                <a:spcPct val="0"/>
              </a:spcAft>
              <a:buClr>
                <a:srgbClr val="006600"/>
              </a:buClr>
              <a:buSzPct val="100000"/>
              <a:buFont typeface="Wingdings" pitchFamily="2" charset="2"/>
              <a:buChar char="n"/>
            </a:pPr>
            <a:r>
              <a:rPr lang="en-US" altLang="en-US" dirty="0">
                <a:latin typeface="Weibei SC" charset="-122"/>
                <a:ea typeface="Weibei SC" charset="-122"/>
                <a:cs typeface="Weibei SC" charset="-122"/>
              </a:rPr>
              <a:t>A hierarchy of memory chips:</a:t>
            </a:r>
          </a:p>
          <a:p>
            <a:pPr lvl="1" eaLnBrk="0" fontAlgn="base" hangingPunct="0">
              <a:spcBef>
                <a:spcPct val="100000"/>
              </a:spcBef>
              <a:spcAft>
                <a:spcPct val="0"/>
              </a:spcAft>
              <a:buClr>
                <a:srgbClr val="000099"/>
              </a:buClr>
              <a:buSzPct val="75000"/>
              <a:buFont typeface="Wingdings" pitchFamily="2" charset="2"/>
              <a:buChar char="q"/>
            </a:pPr>
            <a:r>
              <a:rPr lang="en-US" altLang="en-US" dirty="0">
                <a:latin typeface="Weibei SC" charset="-122"/>
                <a:ea typeface="Weibei SC" charset="-122"/>
                <a:cs typeface="Weibei SC" charset="-122"/>
              </a:rPr>
              <a:t>Flip-flop gates</a:t>
            </a:r>
          </a:p>
          <a:p>
            <a:pPr lvl="1" eaLnBrk="0" fontAlgn="base" hangingPunct="0">
              <a:spcBef>
                <a:spcPct val="100000"/>
              </a:spcBef>
              <a:spcAft>
                <a:spcPct val="0"/>
              </a:spcAft>
              <a:buClr>
                <a:srgbClr val="000099"/>
              </a:buClr>
              <a:buSzPct val="75000"/>
              <a:buFont typeface="Wingdings" pitchFamily="2" charset="2"/>
              <a:buChar char="q"/>
            </a:pPr>
            <a:r>
              <a:rPr lang="en-US" altLang="en-US" dirty="0">
                <a:latin typeface="Weibei SC" charset="-122"/>
                <a:ea typeface="Weibei SC" charset="-122"/>
                <a:cs typeface="Weibei SC" charset="-122"/>
              </a:rPr>
              <a:t>Binary cells</a:t>
            </a:r>
          </a:p>
          <a:p>
            <a:pPr lvl="1" eaLnBrk="0" fontAlgn="base" hangingPunct="0">
              <a:spcBef>
                <a:spcPct val="100000"/>
              </a:spcBef>
              <a:spcAft>
                <a:spcPct val="0"/>
              </a:spcAft>
              <a:buClr>
                <a:srgbClr val="000099"/>
              </a:buClr>
              <a:buSzPct val="75000"/>
              <a:buFont typeface="Wingdings" pitchFamily="2" charset="2"/>
              <a:buChar char="q"/>
            </a:pPr>
            <a:r>
              <a:rPr lang="en-US" altLang="en-US" dirty="0">
                <a:latin typeface="Weibei SC" charset="-122"/>
                <a:ea typeface="Weibei SC" charset="-122"/>
                <a:cs typeface="Weibei SC" charset="-122"/>
              </a:rPr>
              <a:t>Registers</a:t>
            </a:r>
          </a:p>
          <a:p>
            <a:pPr lvl="1" eaLnBrk="0" fontAlgn="base" hangingPunct="0">
              <a:spcBef>
                <a:spcPct val="100000"/>
              </a:spcBef>
              <a:spcAft>
                <a:spcPct val="0"/>
              </a:spcAft>
              <a:buClr>
                <a:srgbClr val="000099"/>
              </a:buClr>
              <a:buSzPct val="75000"/>
              <a:buFont typeface="Wingdings" pitchFamily="2" charset="2"/>
              <a:buChar char="q"/>
            </a:pPr>
            <a:r>
              <a:rPr lang="en-US" altLang="en-US" dirty="0">
                <a:latin typeface="Weibei SC" charset="-122"/>
                <a:ea typeface="Weibei SC" charset="-122"/>
                <a:cs typeface="Weibei SC" charset="-122"/>
              </a:rPr>
              <a:t>RAM</a:t>
            </a:r>
          </a:p>
          <a:p>
            <a:pPr eaLnBrk="0" fontAlgn="base" hangingPunct="0">
              <a:spcBef>
                <a:spcPct val="100000"/>
              </a:spcBef>
              <a:spcAft>
                <a:spcPct val="0"/>
              </a:spcAft>
              <a:buClr>
                <a:srgbClr val="006600"/>
              </a:buClr>
              <a:buSzPct val="100000"/>
              <a:buFont typeface="Wingdings" pitchFamily="2" charset="2"/>
              <a:buChar char="n"/>
            </a:pPr>
            <a:r>
              <a:rPr lang="en-US" altLang="en-US" dirty="0">
                <a:latin typeface="Weibei SC" charset="-122"/>
                <a:ea typeface="Weibei SC" charset="-122"/>
                <a:cs typeface="Weibei SC" charset="-122"/>
              </a:rPr>
              <a:t>Counters</a:t>
            </a:r>
          </a:p>
          <a:p>
            <a:pPr eaLnBrk="0" fontAlgn="base" hangingPunct="0">
              <a:spcBef>
                <a:spcPct val="100000"/>
              </a:spcBef>
              <a:spcAft>
                <a:spcPct val="0"/>
              </a:spcAft>
              <a:buClr>
                <a:srgbClr val="006600"/>
              </a:buClr>
              <a:buSzPct val="100000"/>
              <a:buFont typeface="Wingdings" pitchFamily="2" charset="2"/>
              <a:buChar char="n"/>
            </a:pPr>
            <a:r>
              <a:rPr lang="en-US" altLang="en-US" dirty="0">
                <a:latin typeface="Weibei SC" charset="-122"/>
                <a:ea typeface="Weibei SC" charset="-122"/>
                <a:cs typeface="Weibei SC" charset="-122"/>
              </a:rPr>
              <a:t>Perspective.</a:t>
            </a:r>
          </a:p>
          <a:p>
            <a:pPr algn="just" eaLnBrk="0" fontAlgn="base" hangingPunct="0">
              <a:spcBef>
                <a:spcPct val="100000"/>
              </a:spcBef>
              <a:spcAft>
                <a:spcPct val="0"/>
              </a:spcAft>
              <a:buClr>
                <a:srgbClr val="006600"/>
              </a:buClr>
              <a:buSzPct val="100000"/>
              <a:buFont typeface="Wingdings" pitchFamily="2" charset="2"/>
              <a:buChar char="n"/>
            </a:pPr>
            <a:endParaRPr lang="en-US" altLang="en-US" sz="1800" dirty="0">
              <a:latin typeface="Comic Sans MS" panose="030F0902030302020204" pitchFamily="66" charset="0"/>
            </a:endParaRPr>
          </a:p>
        </p:txBody>
      </p:sp>
    </p:spTree>
    <p:extLst>
      <p:ext uri="{BB962C8B-B14F-4D97-AF65-F5344CB8AC3E}">
        <p14:creationId xmlns:p14="http://schemas.microsoft.com/office/powerpoint/2010/main" val="20616279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08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83"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8E0F3A1-372F-AB4B-A888-693980E952C7}"/>
              </a:ext>
            </a:extLst>
          </p:cNvPr>
          <p:cNvSpPr>
            <a:spLocks noGrp="1" noChangeArrowheads="1"/>
          </p:cNvSpPr>
          <p:nvPr>
            <p:ph type="title"/>
          </p:nvPr>
        </p:nvSpPr>
        <p:spPr/>
        <p:txBody>
          <a:bodyPr/>
          <a:lstStyle/>
          <a:p>
            <a:r>
              <a:rPr lang="en-US" altLang="en-US" dirty="0"/>
              <a:t>Crystal Clock and </a:t>
            </a:r>
            <a:r>
              <a:rPr lang="en-US" altLang="en-US" dirty="0" err="1"/>
              <a:t>FlipFlop</a:t>
            </a:r>
            <a:r>
              <a:rPr lang="en-US" altLang="en-US" dirty="0"/>
              <a:t>?</a:t>
            </a:r>
          </a:p>
        </p:txBody>
      </p:sp>
      <p:pic>
        <p:nvPicPr>
          <p:cNvPr id="4" name="Picture 3">
            <a:hlinkClick r:id="rId3"/>
            <a:extLst>
              <a:ext uri="{FF2B5EF4-FFF2-40B4-BE49-F238E27FC236}">
                <a16:creationId xmlns:a16="http://schemas.microsoft.com/office/drawing/2014/main" id="{498108BC-BCD2-DD43-BACE-BE87E100EB44}"/>
              </a:ext>
            </a:extLst>
          </p:cNvPr>
          <p:cNvPicPr>
            <a:picLocks noChangeAspect="1"/>
          </p:cNvPicPr>
          <p:nvPr/>
        </p:nvPicPr>
        <p:blipFill>
          <a:blip r:embed="rId4"/>
          <a:stretch>
            <a:fillRect/>
          </a:stretch>
        </p:blipFill>
        <p:spPr>
          <a:xfrm>
            <a:off x="2123050" y="1301125"/>
            <a:ext cx="7945899" cy="5087952"/>
          </a:xfrm>
          <a:prstGeom prst="rect">
            <a:avLst/>
          </a:prstGeom>
        </p:spPr>
      </p:pic>
      <p:sp>
        <p:nvSpPr>
          <p:cNvPr id="5" name="TextBox 4">
            <a:extLst>
              <a:ext uri="{FF2B5EF4-FFF2-40B4-BE49-F238E27FC236}">
                <a16:creationId xmlns:a16="http://schemas.microsoft.com/office/drawing/2014/main" id="{250CCD9D-882B-4C47-8E68-DF42CE08A6D4}"/>
              </a:ext>
            </a:extLst>
          </p:cNvPr>
          <p:cNvSpPr txBox="1"/>
          <p:nvPr/>
        </p:nvSpPr>
        <p:spPr>
          <a:xfrm>
            <a:off x="4147388" y="6389077"/>
            <a:ext cx="3897221" cy="369332"/>
          </a:xfrm>
          <a:prstGeom prst="rect">
            <a:avLst/>
          </a:prstGeom>
          <a:noFill/>
        </p:spPr>
        <p:txBody>
          <a:bodyPr wrap="none" rtlCol="0">
            <a:spAutoFit/>
          </a:bodyPr>
          <a:lstStyle/>
          <a:p>
            <a:r>
              <a:rPr lang="en-US" dirty="0"/>
              <a:t>https://</a:t>
            </a:r>
            <a:r>
              <a:rPr lang="en-US" dirty="0" err="1"/>
              <a:t>youtu.be</a:t>
            </a:r>
            <a:r>
              <a:rPr lang="en-US" dirty="0"/>
              <a:t>/_2By2ane2I4?t=648</a:t>
            </a:r>
            <a:endParaRPr lang="en-TW" dirty="0"/>
          </a:p>
        </p:txBody>
      </p:sp>
    </p:spTree>
    <p:extLst>
      <p:ext uri="{BB962C8B-B14F-4D97-AF65-F5344CB8AC3E}">
        <p14:creationId xmlns:p14="http://schemas.microsoft.com/office/powerpoint/2010/main" val="1640577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8E0F3A1-372F-AB4B-A888-693980E952C7}"/>
              </a:ext>
            </a:extLst>
          </p:cNvPr>
          <p:cNvSpPr>
            <a:spLocks noGrp="1" noChangeArrowheads="1"/>
          </p:cNvSpPr>
          <p:nvPr>
            <p:ph type="title"/>
          </p:nvPr>
        </p:nvSpPr>
        <p:spPr/>
        <p:txBody>
          <a:bodyPr/>
          <a:lstStyle/>
          <a:p>
            <a:r>
              <a:rPr lang="en-US" altLang="en-US" dirty="0"/>
              <a:t>How a 555 timer IC work?</a:t>
            </a:r>
          </a:p>
        </p:txBody>
      </p:sp>
      <p:sp>
        <p:nvSpPr>
          <p:cNvPr id="5" name="TextBox 4">
            <a:extLst>
              <a:ext uri="{FF2B5EF4-FFF2-40B4-BE49-F238E27FC236}">
                <a16:creationId xmlns:a16="http://schemas.microsoft.com/office/drawing/2014/main" id="{250CCD9D-882B-4C47-8E68-DF42CE08A6D4}"/>
              </a:ext>
            </a:extLst>
          </p:cNvPr>
          <p:cNvSpPr txBox="1"/>
          <p:nvPr/>
        </p:nvSpPr>
        <p:spPr>
          <a:xfrm>
            <a:off x="4147388" y="6389077"/>
            <a:ext cx="3897221" cy="369332"/>
          </a:xfrm>
          <a:prstGeom prst="rect">
            <a:avLst/>
          </a:prstGeom>
          <a:noFill/>
        </p:spPr>
        <p:txBody>
          <a:bodyPr wrap="none" rtlCol="0">
            <a:spAutoFit/>
          </a:bodyPr>
          <a:lstStyle/>
          <a:p>
            <a:r>
              <a:rPr lang="en-US" dirty="0"/>
              <a:t>https://</a:t>
            </a:r>
            <a:r>
              <a:rPr lang="en-US" dirty="0" err="1"/>
              <a:t>youtu.be</a:t>
            </a:r>
            <a:r>
              <a:rPr lang="en-US" dirty="0"/>
              <a:t>/i0SNb__dkYI?t=74</a:t>
            </a:r>
            <a:endParaRPr lang="en-TW" dirty="0"/>
          </a:p>
        </p:txBody>
      </p:sp>
      <p:pic>
        <p:nvPicPr>
          <p:cNvPr id="2" name="Picture 1">
            <a:hlinkClick r:id="rId3"/>
            <a:extLst>
              <a:ext uri="{FF2B5EF4-FFF2-40B4-BE49-F238E27FC236}">
                <a16:creationId xmlns:a16="http://schemas.microsoft.com/office/drawing/2014/main" id="{0D14C987-072B-5144-900C-FE0693D4C988}"/>
              </a:ext>
            </a:extLst>
          </p:cNvPr>
          <p:cNvPicPr>
            <a:picLocks noChangeAspect="1"/>
          </p:cNvPicPr>
          <p:nvPr/>
        </p:nvPicPr>
        <p:blipFill>
          <a:blip r:embed="rId4"/>
          <a:stretch>
            <a:fillRect/>
          </a:stretch>
        </p:blipFill>
        <p:spPr>
          <a:xfrm>
            <a:off x="2195895" y="1213094"/>
            <a:ext cx="7800206" cy="4988414"/>
          </a:xfrm>
          <a:prstGeom prst="rect">
            <a:avLst/>
          </a:prstGeom>
        </p:spPr>
      </p:pic>
    </p:spTree>
    <p:extLst>
      <p:ext uri="{BB962C8B-B14F-4D97-AF65-F5344CB8AC3E}">
        <p14:creationId xmlns:p14="http://schemas.microsoft.com/office/powerpoint/2010/main" val="3419876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8E0F3A1-372F-AB4B-A888-693980E952C7}"/>
              </a:ext>
            </a:extLst>
          </p:cNvPr>
          <p:cNvSpPr>
            <a:spLocks noGrp="1" noChangeArrowheads="1"/>
          </p:cNvSpPr>
          <p:nvPr>
            <p:ph type="title"/>
          </p:nvPr>
        </p:nvSpPr>
        <p:spPr/>
        <p:txBody>
          <a:bodyPr/>
          <a:lstStyle/>
          <a:p>
            <a:r>
              <a:rPr lang="en-US" altLang="en-US" dirty="0"/>
              <a:t>Ten Thousand Year Clock</a:t>
            </a:r>
          </a:p>
        </p:txBody>
      </p:sp>
      <p:sp>
        <p:nvSpPr>
          <p:cNvPr id="5" name="TextBox 4">
            <a:extLst>
              <a:ext uri="{FF2B5EF4-FFF2-40B4-BE49-F238E27FC236}">
                <a16:creationId xmlns:a16="http://schemas.microsoft.com/office/drawing/2014/main" id="{250CCD9D-882B-4C47-8E68-DF42CE08A6D4}"/>
              </a:ext>
            </a:extLst>
          </p:cNvPr>
          <p:cNvSpPr txBox="1"/>
          <p:nvPr/>
        </p:nvSpPr>
        <p:spPr>
          <a:xfrm>
            <a:off x="1204896" y="6096000"/>
            <a:ext cx="3897221" cy="369332"/>
          </a:xfrm>
          <a:prstGeom prst="rect">
            <a:avLst/>
          </a:prstGeom>
          <a:noFill/>
        </p:spPr>
        <p:txBody>
          <a:bodyPr wrap="none" rtlCol="0">
            <a:spAutoFit/>
          </a:bodyPr>
          <a:lstStyle/>
          <a:p>
            <a:r>
              <a:rPr lang="en-US" dirty="0">
                <a:hlinkClick r:id="rId3"/>
              </a:rPr>
              <a:t>www.10000yearclock.net/</a:t>
            </a:r>
            <a:r>
              <a:rPr lang="en-US" dirty="0" err="1">
                <a:hlinkClick r:id="rId3"/>
              </a:rPr>
              <a:t>index.html</a:t>
            </a:r>
            <a:endParaRPr lang="en-TW" dirty="0"/>
          </a:p>
        </p:txBody>
      </p:sp>
      <p:pic>
        <p:nvPicPr>
          <p:cNvPr id="2" name="Picture 1">
            <a:hlinkClick r:id="rId3"/>
            <a:extLst>
              <a:ext uri="{FF2B5EF4-FFF2-40B4-BE49-F238E27FC236}">
                <a16:creationId xmlns:a16="http://schemas.microsoft.com/office/drawing/2014/main" id="{CC979FE9-3355-BB4C-B529-9A7ACCD644FF}"/>
              </a:ext>
            </a:extLst>
          </p:cNvPr>
          <p:cNvPicPr>
            <a:picLocks noChangeAspect="1"/>
          </p:cNvPicPr>
          <p:nvPr/>
        </p:nvPicPr>
        <p:blipFill>
          <a:blip r:embed="rId4"/>
          <a:stretch>
            <a:fillRect/>
          </a:stretch>
        </p:blipFill>
        <p:spPr>
          <a:xfrm>
            <a:off x="609600" y="2590800"/>
            <a:ext cx="4803622" cy="3280644"/>
          </a:xfrm>
          <a:prstGeom prst="rect">
            <a:avLst/>
          </a:prstGeom>
        </p:spPr>
      </p:pic>
      <p:pic>
        <p:nvPicPr>
          <p:cNvPr id="3" name="Picture 2">
            <a:hlinkClick r:id="rId5"/>
            <a:extLst>
              <a:ext uri="{FF2B5EF4-FFF2-40B4-BE49-F238E27FC236}">
                <a16:creationId xmlns:a16="http://schemas.microsoft.com/office/drawing/2014/main" id="{B933B214-FF5E-AE44-AE52-3363909F614F}"/>
              </a:ext>
            </a:extLst>
          </p:cNvPr>
          <p:cNvPicPr>
            <a:picLocks noChangeAspect="1"/>
          </p:cNvPicPr>
          <p:nvPr/>
        </p:nvPicPr>
        <p:blipFill>
          <a:blip r:embed="rId6"/>
          <a:stretch>
            <a:fillRect/>
          </a:stretch>
        </p:blipFill>
        <p:spPr>
          <a:xfrm>
            <a:off x="5660931" y="2590800"/>
            <a:ext cx="5921469" cy="3280644"/>
          </a:xfrm>
          <a:prstGeom prst="rect">
            <a:avLst/>
          </a:prstGeom>
        </p:spPr>
      </p:pic>
      <p:sp>
        <p:nvSpPr>
          <p:cNvPr id="7" name="TextBox 6">
            <a:extLst>
              <a:ext uri="{FF2B5EF4-FFF2-40B4-BE49-F238E27FC236}">
                <a16:creationId xmlns:a16="http://schemas.microsoft.com/office/drawing/2014/main" id="{CF72FF3C-4167-594E-A4CD-65EBBE39ACE5}"/>
              </a:ext>
            </a:extLst>
          </p:cNvPr>
          <p:cNvSpPr txBox="1"/>
          <p:nvPr/>
        </p:nvSpPr>
        <p:spPr>
          <a:xfrm>
            <a:off x="7234073" y="6096000"/>
            <a:ext cx="2775183" cy="369332"/>
          </a:xfrm>
          <a:prstGeom prst="rect">
            <a:avLst/>
          </a:prstGeom>
          <a:noFill/>
        </p:spPr>
        <p:txBody>
          <a:bodyPr wrap="none" rtlCol="0">
            <a:spAutoFit/>
          </a:bodyPr>
          <a:lstStyle/>
          <a:p>
            <a:r>
              <a:rPr lang="en-US" dirty="0">
                <a:hlinkClick r:id="rId5"/>
              </a:rPr>
              <a:t>https://</a:t>
            </a:r>
            <a:r>
              <a:rPr lang="en-US" dirty="0" err="1">
                <a:hlinkClick r:id="rId5"/>
              </a:rPr>
              <a:t>longnow.org</a:t>
            </a:r>
            <a:r>
              <a:rPr lang="en-US" dirty="0">
                <a:hlinkClick r:id="rId5"/>
              </a:rPr>
              <a:t>/clock/</a:t>
            </a:r>
            <a:endParaRPr lang="en-TW" dirty="0"/>
          </a:p>
        </p:txBody>
      </p:sp>
      <p:pic>
        <p:nvPicPr>
          <p:cNvPr id="6" name="Picture 5">
            <a:hlinkClick r:id="rId7"/>
            <a:extLst>
              <a:ext uri="{FF2B5EF4-FFF2-40B4-BE49-F238E27FC236}">
                <a16:creationId xmlns:a16="http://schemas.microsoft.com/office/drawing/2014/main" id="{64955F78-E8E2-A946-A032-919C7C593C28}"/>
              </a:ext>
            </a:extLst>
          </p:cNvPr>
          <p:cNvPicPr>
            <a:picLocks noChangeAspect="1"/>
          </p:cNvPicPr>
          <p:nvPr/>
        </p:nvPicPr>
        <p:blipFill>
          <a:blip r:embed="rId8"/>
          <a:stretch>
            <a:fillRect/>
          </a:stretch>
        </p:blipFill>
        <p:spPr>
          <a:xfrm>
            <a:off x="3437431" y="1228346"/>
            <a:ext cx="4446999" cy="3800854"/>
          </a:xfrm>
          <a:prstGeom prst="rect">
            <a:avLst/>
          </a:prstGeom>
        </p:spPr>
      </p:pic>
    </p:spTree>
    <p:extLst>
      <p:ext uri="{BB962C8B-B14F-4D97-AF65-F5344CB8AC3E}">
        <p14:creationId xmlns:p14="http://schemas.microsoft.com/office/powerpoint/2010/main" val="5392103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8E0F3A1-372F-AB4B-A888-693980E952C7}"/>
              </a:ext>
            </a:extLst>
          </p:cNvPr>
          <p:cNvSpPr>
            <a:spLocks noGrp="1" noChangeArrowheads="1"/>
          </p:cNvSpPr>
          <p:nvPr>
            <p:ph type="title"/>
          </p:nvPr>
        </p:nvSpPr>
        <p:spPr/>
        <p:txBody>
          <a:bodyPr/>
          <a:lstStyle/>
          <a:p>
            <a:r>
              <a:rPr lang="en-US" altLang="en-US" dirty="0"/>
              <a:t>Networked Clocks</a:t>
            </a:r>
          </a:p>
        </p:txBody>
      </p:sp>
      <p:pic>
        <p:nvPicPr>
          <p:cNvPr id="4" name="Picture 3">
            <a:hlinkClick r:id="rId3"/>
            <a:extLst>
              <a:ext uri="{FF2B5EF4-FFF2-40B4-BE49-F238E27FC236}">
                <a16:creationId xmlns:a16="http://schemas.microsoft.com/office/drawing/2014/main" id="{F024B03B-431C-3147-BF78-395B132F9E49}"/>
              </a:ext>
            </a:extLst>
          </p:cNvPr>
          <p:cNvPicPr>
            <a:picLocks noChangeAspect="1"/>
          </p:cNvPicPr>
          <p:nvPr/>
        </p:nvPicPr>
        <p:blipFill>
          <a:blip r:embed="rId4"/>
          <a:stretch>
            <a:fillRect/>
          </a:stretch>
        </p:blipFill>
        <p:spPr>
          <a:xfrm>
            <a:off x="7866004" y="1311506"/>
            <a:ext cx="4225476" cy="5193323"/>
          </a:xfrm>
          <a:prstGeom prst="rect">
            <a:avLst/>
          </a:prstGeom>
        </p:spPr>
      </p:pic>
      <p:pic>
        <p:nvPicPr>
          <p:cNvPr id="8" name="Picture 7">
            <a:hlinkClick r:id="rId5"/>
            <a:extLst>
              <a:ext uri="{FF2B5EF4-FFF2-40B4-BE49-F238E27FC236}">
                <a16:creationId xmlns:a16="http://schemas.microsoft.com/office/drawing/2014/main" id="{1D9B25AE-5637-0C41-9207-F07720838FFE}"/>
              </a:ext>
            </a:extLst>
          </p:cNvPr>
          <p:cNvPicPr>
            <a:picLocks noChangeAspect="1"/>
          </p:cNvPicPr>
          <p:nvPr/>
        </p:nvPicPr>
        <p:blipFill>
          <a:blip r:embed="rId6"/>
          <a:stretch>
            <a:fillRect/>
          </a:stretch>
        </p:blipFill>
        <p:spPr>
          <a:xfrm>
            <a:off x="752835" y="1311506"/>
            <a:ext cx="3573162" cy="4992552"/>
          </a:xfrm>
          <a:prstGeom prst="rect">
            <a:avLst/>
          </a:prstGeom>
        </p:spPr>
      </p:pic>
      <p:pic>
        <p:nvPicPr>
          <p:cNvPr id="9" name="Picture 8">
            <a:hlinkClick r:id="rId7"/>
            <a:extLst>
              <a:ext uri="{FF2B5EF4-FFF2-40B4-BE49-F238E27FC236}">
                <a16:creationId xmlns:a16="http://schemas.microsoft.com/office/drawing/2014/main" id="{90959BF9-B689-4C44-A59C-4CB42F9901EF}"/>
              </a:ext>
            </a:extLst>
          </p:cNvPr>
          <p:cNvPicPr>
            <a:picLocks noChangeAspect="1"/>
          </p:cNvPicPr>
          <p:nvPr/>
        </p:nvPicPr>
        <p:blipFill>
          <a:blip r:embed="rId8"/>
          <a:stretch>
            <a:fillRect/>
          </a:stretch>
        </p:blipFill>
        <p:spPr>
          <a:xfrm>
            <a:off x="3786735" y="3096284"/>
            <a:ext cx="5207306" cy="2737086"/>
          </a:xfrm>
          <a:prstGeom prst="rect">
            <a:avLst/>
          </a:prstGeom>
        </p:spPr>
      </p:pic>
    </p:spTree>
    <p:extLst>
      <p:ext uri="{BB962C8B-B14F-4D97-AF65-F5344CB8AC3E}">
        <p14:creationId xmlns:p14="http://schemas.microsoft.com/office/powerpoint/2010/main" val="620563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8E0F3A1-372F-AB4B-A888-693980E952C7}"/>
              </a:ext>
            </a:extLst>
          </p:cNvPr>
          <p:cNvSpPr>
            <a:spLocks noGrp="1" noChangeArrowheads="1"/>
          </p:cNvSpPr>
          <p:nvPr>
            <p:ph type="title"/>
          </p:nvPr>
        </p:nvSpPr>
        <p:spPr/>
        <p:txBody>
          <a:bodyPr/>
          <a:lstStyle/>
          <a:p>
            <a:r>
              <a:rPr lang="en-US" altLang="en-US" dirty="0"/>
              <a:t>The Clock</a:t>
            </a:r>
          </a:p>
        </p:txBody>
      </p:sp>
      <p:graphicFrame>
        <p:nvGraphicFramePr>
          <p:cNvPr id="252931" name="Object 3">
            <a:extLst>
              <a:ext uri="{FF2B5EF4-FFF2-40B4-BE49-F238E27FC236}">
                <a16:creationId xmlns:a16="http://schemas.microsoft.com/office/drawing/2014/main" id="{963B05D3-B3C7-6149-9763-07C39773619A}"/>
              </a:ext>
            </a:extLst>
          </p:cNvPr>
          <p:cNvGraphicFramePr>
            <a:graphicFrameLocks noChangeAspect="1"/>
          </p:cNvGraphicFramePr>
          <p:nvPr/>
        </p:nvGraphicFramePr>
        <p:xfrm>
          <a:off x="1806575" y="1290639"/>
          <a:ext cx="8610600" cy="1851025"/>
        </p:xfrm>
        <a:graphic>
          <a:graphicData uri="http://schemas.openxmlformats.org/presentationml/2006/ole">
            <mc:AlternateContent xmlns:mc="http://schemas.openxmlformats.org/markup-compatibility/2006">
              <mc:Choice xmlns:v="urn:schemas-microsoft-com:vml" Requires="v">
                <p:oleObj spid="_x0000_s15527" name="VISIO" r:id="rId4" imgW="9074150" imgH="10064750" progId="Visio.Drawing.6">
                  <p:embed/>
                </p:oleObj>
              </mc:Choice>
              <mc:Fallback>
                <p:oleObj name="VISIO" r:id="rId4" imgW="9074150" imgH="10064750" progId="Visio.Drawing.6">
                  <p:embed/>
                  <p:pic>
                    <p:nvPicPr>
                      <p:cNvPr id="252931" name="Object 3">
                        <a:extLst>
                          <a:ext uri="{FF2B5EF4-FFF2-40B4-BE49-F238E27FC236}">
                            <a16:creationId xmlns:a16="http://schemas.microsoft.com/office/drawing/2014/main" id="{963B05D3-B3C7-6149-9763-07C3977361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084" t="60110" r="11780" b="23460"/>
                      <a:stretch>
                        <a:fillRect/>
                      </a:stretch>
                    </p:blipFill>
                    <p:spPr bwMode="auto">
                      <a:xfrm>
                        <a:off x="1806575" y="1290639"/>
                        <a:ext cx="8610600" cy="1851025"/>
                      </a:xfrm>
                      <a:prstGeom prst="rect">
                        <a:avLst/>
                      </a:prstGeom>
                      <a:solidFill>
                        <a:schemeClr val="bg1"/>
                      </a:solidFill>
                      <a:ln>
                        <a:noFill/>
                      </a:ln>
                    </p:spPr>
                  </p:pic>
                </p:oleObj>
              </mc:Fallback>
            </mc:AlternateContent>
          </a:graphicData>
        </a:graphic>
      </p:graphicFrame>
      <p:sp>
        <p:nvSpPr>
          <p:cNvPr id="252932" name="Rectangle 4">
            <a:extLst>
              <a:ext uri="{FF2B5EF4-FFF2-40B4-BE49-F238E27FC236}">
                <a16:creationId xmlns:a16="http://schemas.microsoft.com/office/drawing/2014/main" id="{BCD0959A-3E1B-424C-8FA0-6430B73BEA56}"/>
              </a:ext>
            </a:extLst>
          </p:cNvPr>
          <p:cNvSpPr>
            <a:spLocks noGrp="1" noChangeArrowheads="1"/>
          </p:cNvSpPr>
          <p:nvPr>
            <p:ph type="body" idx="1"/>
          </p:nvPr>
        </p:nvSpPr>
        <p:spPr>
          <a:xfrm>
            <a:off x="1919288" y="3575050"/>
            <a:ext cx="8610600" cy="2878138"/>
          </a:xfrm>
          <a:noFill/>
        </p:spPr>
        <p:txBody>
          <a:bodyPr/>
          <a:lstStyle/>
          <a:p>
            <a:pPr>
              <a:spcBef>
                <a:spcPct val="100000"/>
              </a:spcBef>
              <a:tabLst>
                <a:tab pos="0" algn="l"/>
              </a:tabLst>
            </a:pPr>
            <a:r>
              <a:rPr lang="en-US" altLang="en-US" sz="1800"/>
              <a:t>In our jargon, a clock cycle = </a:t>
            </a:r>
            <a:r>
              <a:rPr lang="en-US" altLang="en-US" sz="1800" i="1"/>
              <a:t>tick</a:t>
            </a:r>
            <a:r>
              <a:rPr lang="en-US" altLang="en-US" sz="1800"/>
              <a:t>-phase (low), followed by a</a:t>
            </a:r>
            <a:br>
              <a:rPr lang="en-US" altLang="en-US" sz="1800"/>
            </a:br>
            <a:r>
              <a:rPr lang="en-US" altLang="en-US" sz="1800"/>
              <a:t>                                              </a:t>
            </a:r>
            <a:r>
              <a:rPr lang="en-US" altLang="en-US" sz="1800" i="1"/>
              <a:t>tock</a:t>
            </a:r>
            <a:r>
              <a:rPr lang="en-US" altLang="en-US" sz="1800"/>
              <a:t>-phase (high)</a:t>
            </a:r>
          </a:p>
          <a:p>
            <a:pPr>
              <a:spcBef>
                <a:spcPct val="100000"/>
              </a:spcBef>
              <a:tabLst>
                <a:tab pos="0" algn="l"/>
              </a:tabLst>
            </a:pPr>
            <a:r>
              <a:rPr lang="en-US" altLang="en-US" sz="1800"/>
              <a:t>In real hardware, the clock is implemented by an oscillator</a:t>
            </a:r>
          </a:p>
          <a:p>
            <a:pPr>
              <a:spcBef>
                <a:spcPct val="100000"/>
              </a:spcBef>
              <a:tabLst>
                <a:tab pos="0" algn="l"/>
              </a:tabLst>
            </a:pPr>
            <a:r>
              <a:rPr lang="en-US" altLang="en-US" sz="1800"/>
              <a:t>In our hardware simulator, clock cycles can be simulated either</a:t>
            </a:r>
          </a:p>
          <a:p>
            <a:pPr lvl="1">
              <a:spcBef>
                <a:spcPct val="100000"/>
              </a:spcBef>
              <a:tabLst>
                <a:tab pos="0" algn="l"/>
              </a:tabLst>
            </a:pPr>
            <a:r>
              <a:rPr lang="en-US" altLang="en-US" sz="1800"/>
              <a:t>Manually, by the user, or</a:t>
            </a:r>
          </a:p>
          <a:p>
            <a:pPr lvl="1">
              <a:spcBef>
                <a:spcPct val="100000"/>
              </a:spcBef>
              <a:tabLst>
                <a:tab pos="0" algn="l"/>
              </a:tabLst>
            </a:pPr>
            <a:r>
              <a:rPr lang="en-US" altLang="en-US" sz="1800"/>
              <a:t>“Automatically,” by a test script.</a:t>
            </a:r>
          </a:p>
        </p:txBody>
      </p:sp>
    </p:spTree>
    <p:extLst>
      <p:ext uri="{BB962C8B-B14F-4D97-AF65-F5344CB8AC3E}">
        <p14:creationId xmlns:p14="http://schemas.microsoft.com/office/powerpoint/2010/main" val="324208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FB1557E0-8422-2D4F-B621-BB9720ED1CDD}"/>
              </a:ext>
            </a:extLst>
          </p:cNvPr>
          <p:cNvSpPr>
            <a:spLocks noGrp="1" noChangeArrowheads="1"/>
          </p:cNvSpPr>
          <p:nvPr>
            <p:ph type="title"/>
          </p:nvPr>
        </p:nvSpPr>
        <p:spPr/>
        <p:txBody>
          <a:bodyPr>
            <a:noAutofit/>
          </a:bodyPr>
          <a:lstStyle/>
          <a:p>
            <a:r>
              <a:rPr lang="en-US" altLang="en-US" dirty="0"/>
              <a:t>Flip-flop</a:t>
            </a:r>
          </a:p>
        </p:txBody>
      </p:sp>
      <p:sp>
        <p:nvSpPr>
          <p:cNvPr id="254979" name="Rectangle 3">
            <a:extLst>
              <a:ext uri="{FF2B5EF4-FFF2-40B4-BE49-F238E27FC236}">
                <a16:creationId xmlns:a16="http://schemas.microsoft.com/office/drawing/2014/main" id="{552FEF65-D734-6644-A29A-A0786418A739}"/>
              </a:ext>
            </a:extLst>
          </p:cNvPr>
          <p:cNvSpPr>
            <a:spLocks noGrp="1" noChangeArrowheads="1"/>
          </p:cNvSpPr>
          <p:nvPr>
            <p:ph type="body" sz="half" idx="1"/>
          </p:nvPr>
        </p:nvSpPr>
        <p:spPr>
          <a:xfrm>
            <a:off x="2891423" y="2467132"/>
            <a:ext cx="6767512" cy="2233612"/>
          </a:xfrm>
        </p:spPr>
        <p:txBody>
          <a:bodyPr/>
          <a:lstStyle/>
          <a:p>
            <a:pPr algn="just"/>
            <a:r>
              <a:rPr lang="en-US" altLang="en-US" sz="1800" dirty="0">
                <a:cs typeface="Arial" panose="020B0604020202020204" pitchFamily="34" charset="0"/>
              </a:rPr>
              <a:t>A fundamental state-keeping device</a:t>
            </a:r>
          </a:p>
          <a:p>
            <a:pPr algn="just"/>
            <a:r>
              <a:rPr lang="en-US" altLang="en-US" sz="1800" dirty="0">
                <a:cs typeface="Arial" panose="020B0604020202020204" pitchFamily="34" charset="0"/>
              </a:rPr>
              <a:t>For now, let us not worry about the DFF </a:t>
            </a:r>
            <a:r>
              <a:rPr lang="en-US" altLang="en-US" sz="1800" i="1" dirty="0">
                <a:cs typeface="Arial" panose="020B0604020202020204" pitchFamily="34" charset="0"/>
              </a:rPr>
              <a:t>implementation</a:t>
            </a:r>
          </a:p>
          <a:p>
            <a:pPr algn="just"/>
            <a:r>
              <a:rPr lang="en-US" altLang="en-US" sz="1800" dirty="0">
                <a:cs typeface="Arial" panose="020B0604020202020204" pitchFamily="34" charset="0"/>
              </a:rPr>
              <a:t>Memory devices are made from numerous flip-flops,</a:t>
            </a:r>
            <a:br>
              <a:rPr lang="en-US" altLang="en-US" sz="1800" dirty="0">
                <a:cs typeface="Arial" panose="020B0604020202020204" pitchFamily="34" charset="0"/>
              </a:rPr>
            </a:br>
            <a:r>
              <a:rPr lang="en-US" altLang="en-US" sz="1800" dirty="0">
                <a:cs typeface="Arial" panose="020B0604020202020204" pitchFamily="34" charset="0"/>
              </a:rPr>
              <a:t>all regulated by the same master clock signal</a:t>
            </a:r>
          </a:p>
          <a:p>
            <a:pPr algn="just"/>
            <a:r>
              <a:rPr lang="en-US" altLang="en-US" sz="1800" dirty="0">
                <a:cs typeface="Arial" panose="020B0604020202020204" pitchFamily="34" charset="0"/>
              </a:rPr>
              <a:t>Notational convention:</a:t>
            </a:r>
            <a:endParaRPr lang="en-US" altLang="en-US" sz="1800" dirty="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endParaRPr lang="en-US" altLang="en-US" sz="1800" dirty="0"/>
          </a:p>
        </p:txBody>
      </p:sp>
      <p:graphicFrame>
        <p:nvGraphicFramePr>
          <p:cNvPr id="254981" name="Object 5">
            <a:extLst>
              <a:ext uri="{FF2B5EF4-FFF2-40B4-BE49-F238E27FC236}">
                <a16:creationId xmlns:a16="http://schemas.microsoft.com/office/drawing/2014/main" id="{D4931F66-8144-EC4E-A123-E84BDDC35BCB}"/>
              </a:ext>
            </a:extLst>
          </p:cNvPr>
          <p:cNvGraphicFramePr>
            <a:graphicFrameLocks noGrp="1" noChangeAspect="1"/>
          </p:cNvGraphicFramePr>
          <p:nvPr>
            <p:ph sz="half" idx="2"/>
          </p:nvPr>
        </p:nvGraphicFramePr>
        <p:xfrm>
          <a:off x="3505200" y="4419601"/>
          <a:ext cx="5334000" cy="1933575"/>
        </p:xfrm>
        <a:graphic>
          <a:graphicData uri="http://schemas.openxmlformats.org/presentationml/2006/ole">
            <mc:AlternateContent xmlns:mc="http://schemas.openxmlformats.org/markup-compatibility/2006">
              <mc:Choice xmlns:v="urn:schemas-microsoft-com:vml" Requires="v">
                <p:oleObj spid="_x0000_s16551" name="VISIO" r:id="rId4" imgW="9074150" imgH="10064750" progId="Visio.Drawing.6">
                  <p:embed/>
                </p:oleObj>
              </mc:Choice>
              <mc:Fallback>
                <p:oleObj name="VISIO" r:id="rId4" imgW="9074150" imgH="10064750" progId="Visio.Drawing.6">
                  <p:embed/>
                  <p:pic>
                    <p:nvPicPr>
                      <p:cNvPr id="254981" name="Object 5">
                        <a:extLst>
                          <a:ext uri="{FF2B5EF4-FFF2-40B4-BE49-F238E27FC236}">
                            <a16:creationId xmlns:a16="http://schemas.microsoft.com/office/drawing/2014/main" id="{D4931F66-8144-EC4E-A123-E84BDDC35B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0443" t="65250" r="13875" b="12515"/>
                      <a:stretch>
                        <a:fillRect/>
                      </a:stretch>
                    </p:blipFill>
                    <p:spPr bwMode="auto">
                      <a:xfrm>
                        <a:off x="3505200" y="4419601"/>
                        <a:ext cx="5334000" cy="1933575"/>
                      </a:xfrm>
                      <a:prstGeom prst="rect">
                        <a:avLst/>
                      </a:prstGeom>
                      <a:solidFill>
                        <a:schemeClr val="bg1"/>
                      </a:solidFill>
                      <a:ln>
                        <a:noFill/>
                      </a:ln>
                      <a:effectLst/>
                    </p:spPr>
                  </p:pic>
                </p:oleObj>
              </mc:Fallback>
            </mc:AlternateContent>
          </a:graphicData>
        </a:graphic>
      </p:graphicFrame>
      <p:grpSp>
        <p:nvGrpSpPr>
          <p:cNvPr id="6150" name="Group 37">
            <a:extLst>
              <a:ext uri="{FF2B5EF4-FFF2-40B4-BE49-F238E27FC236}">
                <a16:creationId xmlns:a16="http://schemas.microsoft.com/office/drawing/2014/main" id="{DC548000-D678-2E4D-8CD6-5D824C51F231}"/>
              </a:ext>
            </a:extLst>
          </p:cNvPr>
          <p:cNvGrpSpPr>
            <a:grpSpLocks/>
          </p:cNvGrpSpPr>
          <p:nvPr/>
        </p:nvGrpSpPr>
        <p:grpSpPr bwMode="auto">
          <a:xfrm>
            <a:off x="4343400" y="741364"/>
            <a:ext cx="3028950" cy="1620837"/>
            <a:chOff x="1776" y="432"/>
            <a:chExt cx="1908" cy="1021"/>
          </a:xfrm>
          <a:solidFill>
            <a:schemeClr val="bg1"/>
          </a:solidFill>
        </p:grpSpPr>
        <p:sp>
          <p:nvSpPr>
            <p:cNvPr id="6151" name="AutoShape 22">
              <a:extLst>
                <a:ext uri="{FF2B5EF4-FFF2-40B4-BE49-F238E27FC236}">
                  <a16:creationId xmlns:a16="http://schemas.microsoft.com/office/drawing/2014/main" id="{FC117F91-5003-3C47-9CA7-CEBF7E947259}"/>
                </a:ext>
              </a:extLst>
            </p:cNvPr>
            <p:cNvSpPr>
              <a:spLocks noChangeAspect="1" noChangeArrowheads="1" noTextEdit="1"/>
            </p:cNvSpPr>
            <p:nvPr/>
          </p:nvSpPr>
          <p:spPr bwMode="auto">
            <a:xfrm>
              <a:off x="1776" y="432"/>
              <a:ext cx="1901" cy="10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6152" name="Rectangle 24">
              <a:extLst>
                <a:ext uri="{FF2B5EF4-FFF2-40B4-BE49-F238E27FC236}">
                  <a16:creationId xmlns:a16="http://schemas.microsoft.com/office/drawing/2014/main" id="{DD1CAFDC-637B-0948-87BA-F6EDABDDD7DA}"/>
                </a:ext>
              </a:extLst>
            </p:cNvPr>
            <p:cNvSpPr>
              <a:spLocks noChangeArrowheads="1"/>
            </p:cNvSpPr>
            <p:nvPr/>
          </p:nvSpPr>
          <p:spPr bwMode="auto">
            <a:xfrm>
              <a:off x="2346" y="624"/>
              <a:ext cx="775" cy="352"/>
            </a:xfrm>
            <a:prstGeom prst="rect">
              <a:avLst/>
            </a:prstGeom>
            <a:grpFill/>
            <a:ln w="158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6153" name="Rectangle 25">
              <a:extLst>
                <a:ext uri="{FF2B5EF4-FFF2-40B4-BE49-F238E27FC236}">
                  <a16:creationId xmlns:a16="http://schemas.microsoft.com/office/drawing/2014/main" id="{03AF9738-E316-7A47-8557-6AC44A04FE6C}"/>
                </a:ext>
              </a:extLst>
            </p:cNvPr>
            <p:cNvSpPr>
              <a:spLocks noChangeArrowheads="1"/>
            </p:cNvSpPr>
            <p:nvPr/>
          </p:nvSpPr>
          <p:spPr bwMode="auto">
            <a:xfrm>
              <a:off x="2664" y="719"/>
              <a:ext cx="219"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400">
                  <a:solidFill>
                    <a:srgbClr val="000000"/>
                  </a:solidFill>
                  <a:cs typeface="Arial" panose="020B0604020202020204" pitchFamily="34" charset="0"/>
                </a:rPr>
                <a:t>DFF</a:t>
              </a:r>
              <a:endParaRPr lang="en-US" altLang="en-US">
                <a:solidFill>
                  <a:srgbClr val="000000"/>
                </a:solidFill>
              </a:endParaRPr>
            </a:p>
          </p:txBody>
        </p:sp>
        <p:sp>
          <p:nvSpPr>
            <p:cNvPr id="6154" name="Line 26">
              <a:extLst>
                <a:ext uri="{FF2B5EF4-FFF2-40B4-BE49-F238E27FC236}">
                  <a16:creationId xmlns:a16="http://schemas.microsoft.com/office/drawing/2014/main" id="{B9AF6556-F271-C34F-ACAD-567BF93C770B}"/>
                </a:ext>
              </a:extLst>
            </p:cNvPr>
            <p:cNvSpPr>
              <a:spLocks noChangeShapeType="1"/>
            </p:cNvSpPr>
            <p:nvPr/>
          </p:nvSpPr>
          <p:spPr bwMode="auto">
            <a:xfrm>
              <a:off x="2044" y="804"/>
              <a:ext cx="242" cy="1"/>
            </a:xfrm>
            <a:prstGeom prst="line">
              <a:avLst/>
            </a:prstGeom>
            <a:grpFill/>
            <a:ln w="158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6155" name="Freeform 27">
              <a:extLst>
                <a:ext uri="{FF2B5EF4-FFF2-40B4-BE49-F238E27FC236}">
                  <a16:creationId xmlns:a16="http://schemas.microsoft.com/office/drawing/2014/main" id="{2BC362F8-1F38-654D-82D2-D296810EE0D8}"/>
                </a:ext>
              </a:extLst>
            </p:cNvPr>
            <p:cNvSpPr>
              <a:spLocks/>
            </p:cNvSpPr>
            <p:nvPr/>
          </p:nvSpPr>
          <p:spPr bwMode="auto">
            <a:xfrm>
              <a:off x="2276" y="766"/>
              <a:ext cx="70" cy="67"/>
            </a:xfrm>
            <a:custGeom>
              <a:avLst/>
              <a:gdLst>
                <a:gd name="T0" fmla="*/ 0 w 70"/>
                <a:gd name="T1" fmla="*/ 0 h 67"/>
                <a:gd name="T2" fmla="*/ 70 w 70"/>
                <a:gd name="T3" fmla="*/ 38 h 67"/>
                <a:gd name="T4" fmla="*/ 0 w 70"/>
                <a:gd name="T5" fmla="*/ 67 h 67"/>
                <a:gd name="T6" fmla="*/ 0 w 70"/>
                <a:gd name="T7" fmla="*/ 0 h 6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0" h="67">
                  <a:moveTo>
                    <a:pt x="0" y="0"/>
                  </a:moveTo>
                  <a:lnTo>
                    <a:pt x="70" y="38"/>
                  </a:lnTo>
                  <a:lnTo>
                    <a:pt x="0" y="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6156" name="Line 28">
              <a:extLst>
                <a:ext uri="{FF2B5EF4-FFF2-40B4-BE49-F238E27FC236}">
                  <a16:creationId xmlns:a16="http://schemas.microsoft.com/office/drawing/2014/main" id="{DAAE5DAA-EB6A-294E-A1FA-28753183E77F}"/>
                </a:ext>
              </a:extLst>
            </p:cNvPr>
            <p:cNvSpPr>
              <a:spLocks noChangeShapeType="1"/>
            </p:cNvSpPr>
            <p:nvPr/>
          </p:nvSpPr>
          <p:spPr bwMode="auto">
            <a:xfrm>
              <a:off x="3121" y="804"/>
              <a:ext cx="191" cy="1"/>
            </a:xfrm>
            <a:prstGeom prst="line">
              <a:avLst/>
            </a:prstGeom>
            <a:grpFill/>
            <a:ln w="158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6157" name="Freeform 29">
              <a:extLst>
                <a:ext uri="{FF2B5EF4-FFF2-40B4-BE49-F238E27FC236}">
                  <a16:creationId xmlns:a16="http://schemas.microsoft.com/office/drawing/2014/main" id="{6309023B-1C01-D049-BC16-FBB4266A4080}"/>
                </a:ext>
              </a:extLst>
            </p:cNvPr>
            <p:cNvSpPr>
              <a:spLocks/>
            </p:cNvSpPr>
            <p:nvPr/>
          </p:nvSpPr>
          <p:spPr bwMode="auto">
            <a:xfrm>
              <a:off x="3302" y="766"/>
              <a:ext cx="70" cy="67"/>
            </a:xfrm>
            <a:custGeom>
              <a:avLst/>
              <a:gdLst>
                <a:gd name="T0" fmla="*/ 0 w 70"/>
                <a:gd name="T1" fmla="*/ 0 h 67"/>
                <a:gd name="T2" fmla="*/ 70 w 70"/>
                <a:gd name="T3" fmla="*/ 38 h 67"/>
                <a:gd name="T4" fmla="*/ 0 w 70"/>
                <a:gd name="T5" fmla="*/ 67 h 67"/>
                <a:gd name="T6" fmla="*/ 0 w 70"/>
                <a:gd name="T7" fmla="*/ 0 h 6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0" h="67">
                  <a:moveTo>
                    <a:pt x="0" y="0"/>
                  </a:moveTo>
                  <a:lnTo>
                    <a:pt x="70" y="38"/>
                  </a:lnTo>
                  <a:lnTo>
                    <a:pt x="0" y="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6158" name="Rectangle 30">
              <a:extLst>
                <a:ext uri="{FF2B5EF4-FFF2-40B4-BE49-F238E27FC236}">
                  <a16:creationId xmlns:a16="http://schemas.microsoft.com/office/drawing/2014/main" id="{F2EDBC23-077F-8C4D-A550-6C44BB48B515}"/>
                </a:ext>
              </a:extLst>
            </p:cNvPr>
            <p:cNvSpPr>
              <a:spLocks noChangeArrowheads="1"/>
            </p:cNvSpPr>
            <p:nvPr/>
          </p:nvSpPr>
          <p:spPr bwMode="auto">
            <a:xfrm>
              <a:off x="3372" y="709"/>
              <a:ext cx="312" cy="1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6159" name="Rectangle 31">
              <a:extLst>
                <a:ext uri="{FF2B5EF4-FFF2-40B4-BE49-F238E27FC236}">
                  <a16:creationId xmlns:a16="http://schemas.microsoft.com/office/drawing/2014/main" id="{B77B2DBA-DC98-804C-923B-A5FA5513FB90}"/>
                </a:ext>
              </a:extLst>
            </p:cNvPr>
            <p:cNvSpPr>
              <a:spLocks noChangeArrowheads="1"/>
            </p:cNvSpPr>
            <p:nvPr/>
          </p:nvSpPr>
          <p:spPr bwMode="auto">
            <a:xfrm>
              <a:off x="3485" y="719"/>
              <a:ext cx="157"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400">
                  <a:solidFill>
                    <a:srgbClr val="000000"/>
                  </a:solidFill>
                  <a:cs typeface="Arial" panose="020B0604020202020204" pitchFamily="34" charset="0"/>
                </a:rPr>
                <a:t>out</a:t>
              </a:r>
              <a:endParaRPr lang="en-US" altLang="en-US">
                <a:solidFill>
                  <a:srgbClr val="000000"/>
                </a:solidFill>
              </a:endParaRPr>
            </a:p>
          </p:txBody>
        </p:sp>
        <p:sp>
          <p:nvSpPr>
            <p:cNvPr id="6160" name="Freeform 32">
              <a:extLst>
                <a:ext uri="{FF2B5EF4-FFF2-40B4-BE49-F238E27FC236}">
                  <a16:creationId xmlns:a16="http://schemas.microsoft.com/office/drawing/2014/main" id="{59414B1C-A22B-9A48-BCCC-C19F92FB8BB0}"/>
                </a:ext>
              </a:extLst>
            </p:cNvPr>
            <p:cNvSpPr>
              <a:spLocks/>
            </p:cNvSpPr>
            <p:nvPr/>
          </p:nvSpPr>
          <p:spPr bwMode="auto">
            <a:xfrm>
              <a:off x="2708" y="909"/>
              <a:ext cx="61" cy="57"/>
            </a:xfrm>
            <a:custGeom>
              <a:avLst/>
              <a:gdLst>
                <a:gd name="T0" fmla="*/ 61 w 61"/>
                <a:gd name="T1" fmla="*/ 57 h 57"/>
                <a:gd name="T2" fmla="*/ 0 w 61"/>
                <a:gd name="T3" fmla="*/ 57 h 57"/>
                <a:gd name="T4" fmla="*/ 31 w 61"/>
                <a:gd name="T5" fmla="*/ 0 h 57"/>
                <a:gd name="T6" fmla="*/ 61 w 61"/>
                <a:gd name="T7" fmla="*/ 57 h 5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1" h="57">
                  <a:moveTo>
                    <a:pt x="61" y="57"/>
                  </a:moveTo>
                  <a:lnTo>
                    <a:pt x="0" y="57"/>
                  </a:lnTo>
                  <a:lnTo>
                    <a:pt x="31" y="0"/>
                  </a:lnTo>
                  <a:lnTo>
                    <a:pt x="61" y="57"/>
                  </a:lnTo>
                  <a:close/>
                </a:path>
              </a:pathLst>
            </a:custGeom>
            <a:grpFill/>
            <a:ln w="15875">
              <a:solidFill>
                <a:srgbClr val="000000"/>
              </a:solidFill>
              <a:prstDash val="solid"/>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6161" name="Rectangle 33">
              <a:extLst>
                <a:ext uri="{FF2B5EF4-FFF2-40B4-BE49-F238E27FC236}">
                  <a16:creationId xmlns:a16="http://schemas.microsoft.com/office/drawing/2014/main" id="{6D5A2C98-6DB0-5148-879E-06830F864D2C}"/>
                </a:ext>
              </a:extLst>
            </p:cNvPr>
            <p:cNvSpPr>
              <a:spLocks noChangeArrowheads="1"/>
            </p:cNvSpPr>
            <p:nvPr/>
          </p:nvSpPr>
          <p:spPr bwMode="auto">
            <a:xfrm>
              <a:off x="1813" y="709"/>
              <a:ext cx="231" cy="1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6162" name="Rectangle 34">
              <a:extLst>
                <a:ext uri="{FF2B5EF4-FFF2-40B4-BE49-F238E27FC236}">
                  <a16:creationId xmlns:a16="http://schemas.microsoft.com/office/drawing/2014/main" id="{D3A27A7E-DEF8-7C45-AF53-CBB54367940C}"/>
                </a:ext>
              </a:extLst>
            </p:cNvPr>
            <p:cNvSpPr>
              <a:spLocks noChangeArrowheads="1"/>
            </p:cNvSpPr>
            <p:nvPr/>
          </p:nvSpPr>
          <p:spPr bwMode="auto">
            <a:xfrm>
              <a:off x="1910" y="719"/>
              <a:ext cx="88"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400">
                  <a:solidFill>
                    <a:srgbClr val="000000"/>
                  </a:solidFill>
                  <a:cs typeface="Arial" panose="020B0604020202020204" pitchFamily="34" charset="0"/>
                </a:rPr>
                <a:t>in</a:t>
              </a:r>
              <a:endParaRPr lang="en-US" altLang="en-US">
                <a:solidFill>
                  <a:srgbClr val="000000"/>
                </a:solidFill>
              </a:endParaRPr>
            </a:p>
          </p:txBody>
        </p:sp>
        <p:sp>
          <p:nvSpPr>
            <p:cNvPr id="6163" name="Rectangle 35">
              <a:extLst>
                <a:ext uri="{FF2B5EF4-FFF2-40B4-BE49-F238E27FC236}">
                  <a16:creationId xmlns:a16="http://schemas.microsoft.com/office/drawing/2014/main" id="{27B53B6A-CCDE-4047-AC04-5F8C65858EB9}"/>
                </a:ext>
              </a:extLst>
            </p:cNvPr>
            <p:cNvSpPr>
              <a:spLocks noChangeArrowheads="1"/>
            </p:cNvSpPr>
            <p:nvPr/>
          </p:nvSpPr>
          <p:spPr bwMode="auto">
            <a:xfrm>
              <a:off x="2236" y="1156"/>
              <a:ext cx="1066" cy="1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6164" name="Rectangle 36">
              <a:extLst>
                <a:ext uri="{FF2B5EF4-FFF2-40B4-BE49-F238E27FC236}">
                  <a16:creationId xmlns:a16="http://schemas.microsoft.com/office/drawing/2014/main" id="{D6EB43DD-62A5-0C49-A181-B552E0679FC7}"/>
                </a:ext>
              </a:extLst>
            </p:cNvPr>
            <p:cNvSpPr>
              <a:spLocks noChangeArrowheads="1"/>
            </p:cNvSpPr>
            <p:nvPr/>
          </p:nvSpPr>
          <p:spPr bwMode="auto">
            <a:xfrm>
              <a:off x="2352" y="1056"/>
              <a:ext cx="782" cy="1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600">
                  <a:solidFill>
                    <a:srgbClr val="000000"/>
                  </a:solidFill>
                  <a:cs typeface="Arial" panose="020B0604020202020204" pitchFamily="34" charset="0"/>
                </a:rPr>
                <a:t>out(t) = in(t-1)</a:t>
              </a:r>
              <a:endParaRPr lang="en-US" altLang="en-US" sz="1600">
                <a:solidFill>
                  <a:srgbClr val="000000"/>
                </a:solidFill>
              </a:endParaRPr>
            </a:p>
          </p:txBody>
        </p:sp>
      </p:grpSp>
      <p:sp>
        <p:nvSpPr>
          <p:cNvPr id="2" name="TextBox 1">
            <a:extLst>
              <a:ext uri="{FF2B5EF4-FFF2-40B4-BE49-F238E27FC236}">
                <a16:creationId xmlns:a16="http://schemas.microsoft.com/office/drawing/2014/main" id="{A7D207C5-537F-DF47-8D64-E97A2E771D6D}"/>
              </a:ext>
            </a:extLst>
          </p:cNvPr>
          <p:cNvSpPr txBox="1"/>
          <p:nvPr/>
        </p:nvSpPr>
        <p:spPr>
          <a:xfrm>
            <a:off x="8839200" y="6031223"/>
            <a:ext cx="3352200" cy="369332"/>
          </a:xfrm>
          <a:prstGeom prst="rect">
            <a:avLst/>
          </a:prstGeom>
          <a:noFill/>
        </p:spPr>
        <p:txBody>
          <a:bodyPr wrap="none" rtlCol="0">
            <a:spAutoFit/>
          </a:bodyPr>
          <a:lstStyle/>
          <a:p>
            <a:r>
              <a:rPr lang="en-US" dirty="0"/>
              <a:t>https://</a:t>
            </a:r>
            <a:r>
              <a:rPr lang="en-US" dirty="0" err="1"/>
              <a:t>youtu.be</a:t>
            </a:r>
            <a:r>
              <a:rPr lang="en-US" dirty="0"/>
              <a:t>/F1OC5e7Tn_o</a:t>
            </a:r>
            <a:endParaRPr lang="en-CN" dirty="0"/>
          </a:p>
        </p:txBody>
      </p:sp>
      <p:pic>
        <p:nvPicPr>
          <p:cNvPr id="3" name="Picture 2">
            <a:extLst>
              <a:ext uri="{FF2B5EF4-FFF2-40B4-BE49-F238E27FC236}">
                <a16:creationId xmlns:a16="http://schemas.microsoft.com/office/drawing/2014/main" id="{94AE0DA5-1EAD-0F46-B4C6-A706401CFD1C}"/>
              </a:ext>
            </a:extLst>
          </p:cNvPr>
          <p:cNvPicPr>
            <a:picLocks noChangeAspect="1"/>
          </p:cNvPicPr>
          <p:nvPr/>
        </p:nvPicPr>
        <p:blipFill>
          <a:blip r:embed="rId6"/>
          <a:stretch>
            <a:fillRect/>
          </a:stretch>
        </p:blipFill>
        <p:spPr>
          <a:xfrm>
            <a:off x="8839200" y="3793289"/>
            <a:ext cx="3162933" cy="2024772"/>
          </a:xfrm>
          <a:prstGeom prst="rect">
            <a:avLst/>
          </a:prstGeom>
        </p:spPr>
      </p:pic>
    </p:spTree>
    <p:extLst>
      <p:ext uri="{BB962C8B-B14F-4D97-AF65-F5344CB8AC3E}">
        <p14:creationId xmlns:p14="http://schemas.microsoft.com/office/powerpoint/2010/main" val="1980935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7A37B54B-BF26-E847-AA42-CB2D09FF50B7}"/>
              </a:ext>
            </a:extLst>
          </p:cNvPr>
          <p:cNvSpPr>
            <a:spLocks noGrp="1" noChangeArrowheads="1"/>
          </p:cNvSpPr>
          <p:nvPr>
            <p:ph type="title"/>
          </p:nvPr>
        </p:nvSpPr>
        <p:spPr/>
        <p:txBody>
          <a:bodyPr/>
          <a:lstStyle/>
          <a:p>
            <a:r>
              <a:rPr lang="en-US" altLang="en-US"/>
              <a:t>1-bit register (we call it “Bit”)</a:t>
            </a:r>
          </a:p>
        </p:txBody>
      </p:sp>
      <p:graphicFrame>
        <p:nvGraphicFramePr>
          <p:cNvPr id="257027" name="Object 3">
            <a:extLst>
              <a:ext uri="{FF2B5EF4-FFF2-40B4-BE49-F238E27FC236}">
                <a16:creationId xmlns:a16="http://schemas.microsoft.com/office/drawing/2014/main" id="{4ED172F7-DE34-7E49-A69A-679DF0CC7E7D}"/>
              </a:ext>
            </a:extLst>
          </p:cNvPr>
          <p:cNvGraphicFramePr>
            <a:graphicFrameLocks noChangeAspect="1"/>
          </p:cNvGraphicFramePr>
          <p:nvPr/>
        </p:nvGraphicFramePr>
        <p:xfrm>
          <a:off x="2074862" y="3676512"/>
          <a:ext cx="2208213" cy="3114675"/>
        </p:xfrm>
        <a:graphic>
          <a:graphicData uri="http://schemas.openxmlformats.org/presentationml/2006/ole">
            <mc:AlternateContent xmlns:mc="http://schemas.openxmlformats.org/markup-compatibility/2006">
              <mc:Choice xmlns:v="urn:schemas-microsoft-com:vml" Requires="v">
                <p:oleObj spid="_x0000_s17741" name="VISIO" r:id="rId4" imgW="22796500" imgH="20180300" progId="Visio.Drawing.6">
                  <p:embed/>
                </p:oleObj>
              </mc:Choice>
              <mc:Fallback>
                <p:oleObj name="VISIO" r:id="rId4" imgW="22796500" imgH="20180300" progId="Visio.Drawing.6">
                  <p:embed/>
                  <p:pic>
                    <p:nvPicPr>
                      <p:cNvPr id="257027" name="Object 3">
                        <a:extLst>
                          <a:ext uri="{FF2B5EF4-FFF2-40B4-BE49-F238E27FC236}">
                            <a16:creationId xmlns:a16="http://schemas.microsoft.com/office/drawing/2014/main" id="{4ED172F7-DE34-7E49-A69A-679DF0CC7E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18" t="58664" r="75603" b="3221"/>
                      <a:stretch>
                        <a:fillRect/>
                      </a:stretch>
                    </p:blipFill>
                    <p:spPr bwMode="auto">
                      <a:xfrm>
                        <a:off x="2074862" y="3676512"/>
                        <a:ext cx="2208213" cy="3114675"/>
                      </a:xfrm>
                      <a:prstGeom prst="rect">
                        <a:avLst/>
                      </a:prstGeom>
                      <a:solidFill>
                        <a:schemeClr val="bg1"/>
                      </a:solidFill>
                      <a:ln>
                        <a:noFill/>
                      </a:ln>
                    </p:spPr>
                  </p:pic>
                </p:oleObj>
              </mc:Fallback>
            </mc:AlternateContent>
          </a:graphicData>
        </a:graphic>
      </p:graphicFrame>
      <p:sp>
        <p:nvSpPr>
          <p:cNvPr id="257028" name="Rectangle 4">
            <a:extLst>
              <a:ext uri="{FF2B5EF4-FFF2-40B4-BE49-F238E27FC236}">
                <a16:creationId xmlns:a16="http://schemas.microsoft.com/office/drawing/2014/main" id="{54BB5FD3-1846-2748-8798-CB31596D6757}"/>
              </a:ext>
            </a:extLst>
          </p:cNvPr>
          <p:cNvSpPr>
            <a:spLocks noGrp="1" noChangeArrowheads="1"/>
          </p:cNvSpPr>
          <p:nvPr>
            <p:ph type="body" idx="1"/>
          </p:nvPr>
        </p:nvSpPr>
        <p:spPr>
          <a:xfrm>
            <a:off x="550863" y="1597886"/>
            <a:ext cx="6654800" cy="1690550"/>
          </a:xfrm>
          <a:noFill/>
        </p:spPr>
        <p:txBody>
          <a:bodyPr>
            <a:normAutofit fontScale="25000" lnSpcReduction="20000"/>
          </a:bodyPr>
          <a:lstStyle/>
          <a:p>
            <a:pPr algn="just">
              <a:lnSpc>
                <a:spcPct val="90000"/>
              </a:lnSpc>
              <a:buFont typeface="Wingdings" pitchFamily="2" charset="2"/>
              <a:buNone/>
            </a:pPr>
            <a:r>
              <a:rPr lang="en-US" altLang="en-US" sz="9600" u="sng" dirty="0">
                <a:cs typeface="Arial" panose="020B0604020202020204" pitchFamily="34" charset="0"/>
              </a:rPr>
              <a:t>Objective:</a:t>
            </a:r>
            <a:r>
              <a:rPr lang="en-US" altLang="en-US" sz="9600" dirty="0">
                <a:cs typeface="Arial" panose="020B0604020202020204" pitchFamily="34" charset="0"/>
              </a:rPr>
              <a:t> build a storage unit that can:</a:t>
            </a:r>
          </a:p>
          <a:p>
            <a:pPr algn="just">
              <a:lnSpc>
                <a:spcPct val="90000"/>
              </a:lnSpc>
              <a:buFont typeface="Wingdings" pitchFamily="2" charset="2"/>
              <a:buNone/>
            </a:pPr>
            <a:endParaRPr lang="en-US" altLang="en-US" sz="9600" dirty="0">
              <a:cs typeface="Arial" panose="020B0604020202020204" pitchFamily="34" charset="0"/>
            </a:endParaRPr>
          </a:p>
          <a:p>
            <a:pPr algn="just">
              <a:lnSpc>
                <a:spcPct val="90000"/>
              </a:lnSpc>
              <a:buFont typeface="Wingdings" pitchFamily="2" charset="2"/>
              <a:buAutoNum type="alphaLcParenBoth"/>
            </a:pPr>
            <a:r>
              <a:rPr lang="en-US" altLang="en-US" sz="9600" dirty="0">
                <a:cs typeface="Arial" panose="020B0604020202020204" pitchFamily="34" charset="0"/>
              </a:rPr>
              <a:t>Change its state to a given input</a:t>
            </a:r>
          </a:p>
          <a:p>
            <a:pPr algn="just">
              <a:lnSpc>
                <a:spcPct val="90000"/>
              </a:lnSpc>
              <a:buFont typeface="Wingdings" pitchFamily="2" charset="2"/>
              <a:buAutoNum type="alphaLcParenBoth"/>
            </a:pPr>
            <a:endParaRPr lang="en-US" altLang="en-US" sz="9600" dirty="0">
              <a:cs typeface="Arial" panose="020B0604020202020204" pitchFamily="34" charset="0"/>
            </a:endParaRPr>
          </a:p>
          <a:p>
            <a:pPr algn="just">
              <a:lnSpc>
                <a:spcPct val="90000"/>
              </a:lnSpc>
              <a:buFont typeface="Wingdings" pitchFamily="2" charset="2"/>
              <a:buAutoNum type="alphaLcParenBoth"/>
            </a:pPr>
            <a:r>
              <a:rPr lang="en-US" altLang="en-US" sz="9600" dirty="0">
                <a:cs typeface="Arial" panose="020B0604020202020204" pitchFamily="34" charset="0"/>
              </a:rPr>
              <a:t>Maintain its state over time (until changed)</a:t>
            </a:r>
            <a:endParaRPr lang="en-US" altLang="en-US" sz="9600" dirty="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lnSpc>
                <a:spcPct val="90000"/>
              </a:lnSpc>
              <a:buFont typeface="Wingdings" pitchFamily="2" charset="2"/>
              <a:buNone/>
            </a:pPr>
            <a:endParaRPr lang="en-US" altLang="en-US" sz="1800" dirty="0"/>
          </a:p>
        </p:txBody>
      </p:sp>
      <p:grpSp>
        <p:nvGrpSpPr>
          <p:cNvPr id="257029" name="Group 5">
            <a:extLst>
              <a:ext uri="{FF2B5EF4-FFF2-40B4-BE49-F238E27FC236}">
                <a16:creationId xmlns:a16="http://schemas.microsoft.com/office/drawing/2014/main" id="{D994EBF5-8069-6641-B445-086F071BCD6E}"/>
              </a:ext>
            </a:extLst>
          </p:cNvPr>
          <p:cNvGrpSpPr>
            <a:grpSpLocks/>
          </p:cNvGrpSpPr>
          <p:nvPr/>
        </p:nvGrpSpPr>
        <p:grpSpPr bwMode="auto">
          <a:xfrm>
            <a:off x="6096000" y="3600312"/>
            <a:ext cx="2833688" cy="2405062"/>
            <a:chOff x="1492" y="1833"/>
            <a:chExt cx="1785" cy="1515"/>
          </a:xfrm>
          <a:solidFill>
            <a:schemeClr val="bg1"/>
          </a:solidFill>
        </p:grpSpPr>
        <p:grpSp>
          <p:nvGrpSpPr>
            <p:cNvPr id="7175" name="Group 6">
              <a:extLst>
                <a:ext uri="{FF2B5EF4-FFF2-40B4-BE49-F238E27FC236}">
                  <a16:creationId xmlns:a16="http://schemas.microsoft.com/office/drawing/2014/main" id="{7AD3CA07-5388-6B44-8760-0FC138376E88}"/>
                </a:ext>
              </a:extLst>
            </p:cNvPr>
            <p:cNvGrpSpPr>
              <a:grpSpLocks/>
            </p:cNvGrpSpPr>
            <p:nvPr/>
          </p:nvGrpSpPr>
          <p:grpSpPr bwMode="auto">
            <a:xfrm>
              <a:off x="1660" y="1833"/>
              <a:ext cx="1308" cy="882"/>
              <a:chOff x="1660" y="1833"/>
              <a:chExt cx="1308" cy="882"/>
            </a:xfrm>
            <a:grpFill/>
          </p:grpSpPr>
          <p:sp>
            <p:nvSpPr>
              <p:cNvPr id="7301" name="Rectangle 7">
                <a:extLst>
                  <a:ext uri="{FF2B5EF4-FFF2-40B4-BE49-F238E27FC236}">
                    <a16:creationId xmlns:a16="http://schemas.microsoft.com/office/drawing/2014/main" id="{D34B71D2-4568-3842-8DD7-BC5AF5808845}"/>
                  </a:ext>
                </a:extLst>
              </p:cNvPr>
              <p:cNvSpPr>
                <a:spLocks noChangeArrowheads="1"/>
              </p:cNvSpPr>
              <p:nvPr/>
            </p:nvSpPr>
            <p:spPr bwMode="auto">
              <a:xfrm>
                <a:off x="1660" y="1833"/>
                <a:ext cx="1307" cy="8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7302" name="Line 8">
                <a:extLst>
                  <a:ext uri="{FF2B5EF4-FFF2-40B4-BE49-F238E27FC236}">
                    <a16:creationId xmlns:a16="http://schemas.microsoft.com/office/drawing/2014/main" id="{3D38C177-5220-A54D-8702-BEC6B8893C8E}"/>
                  </a:ext>
                </a:extLst>
              </p:cNvPr>
              <p:cNvSpPr>
                <a:spLocks noChangeShapeType="1"/>
              </p:cNvSpPr>
              <p:nvPr/>
            </p:nvSpPr>
            <p:spPr bwMode="auto">
              <a:xfrm>
                <a:off x="1660"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03" name="Line 9">
                <a:extLst>
                  <a:ext uri="{FF2B5EF4-FFF2-40B4-BE49-F238E27FC236}">
                    <a16:creationId xmlns:a16="http://schemas.microsoft.com/office/drawing/2014/main" id="{AC1B3D11-EE40-D247-8159-A845F0651190}"/>
                  </a:ext>
                </a:extLst>
              </p:cNvPr>
              <p:cNvSpPr>
                <a:spLocks noChangeShapeType="1"/>
              </p:cNvSpPr>
              <p:nvPr/>
            </p:nvSpPr>
            <p:spPr bwMode="auto">
              <a:xfrm>
                <a:off x="1675"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04" name="Line 10">
                <a:extLst>
                  <a:ext uri="{FF2B5EF4-FFF2-40B4-BE49-F238E27FC236}">
                    <a16:creationId xmlns:a16="http://schemas.microsoft.com/office/drawing/2014/main" id="{A19CB37F-877E-6949-A812-EE3F029DA86F}"/>
                  </a:ext>
                </a:extLst>
              </p:cNvPr>
              <p:cNvSpPr>
                <a:spLocks noChangeShapeType="1"/>
              </p:cNvSpPr>
              <p:nvPr/>
            </p:nvSpPr>
            <p:spPr bwMode="auto">
              <a:xfrm>
                <a:off x="1690"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05" name="Line 11">
                <a:extLst>
                  <a:ext uri="{FF2B5EF4-FFF2-40B4-BE49-F238E27FC236}">
                    <a16:creationId xmlns:a16="http://schemas.microsoft.com/office/drawing/2014/main" id="{2EB4646A-2D3F-2247-A842-DA31F44C2FF0}"/>
                  </a:ext>
                </a:extLst>
              </p:cNvPr>
              <p:cNvSpPr>
                <a:spLocks noChangeShapeType="1"/>
              </p:cNvSpPr>
              <p:nvPr/>
            </p:nvSpPr>
            <p:spPr bwMode="auto">
              <a:xfrm>
                <a:off x="1704"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06" name="Line 12">
                <a:extLst>
                  <a:ext uri="{FF2B5EF4-FFF2-40B4-BE49-F238E27FC236}">
                    <a16:creationId xmlns:a16="http://schemas.microsoft.com/office/drawing/2014/main" id="{0F2854DB-50F4-8C4C-AD12-507AE2EE00C3}"/>
                  </a:ext>
                </a:extLst>
              </p:cNvPr>
              <p:cNvSpPr>
                <a:spLocks noChangeShapeType="1"/>
              </p:cNvSpPr>
              <p:nvPr/>
            </p:nvSpPr>
            <p:spPr bwMode="auto">
              <a:xfrm>
                <a:off x="1719"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07" name="Line 13">
                <a:extLst>
                  <a:ext uri="{FF2B5EF4-FFF2-40B4-BE49-F238E27FC236}">
                    <a16:creationId xmlns:a16="http://schemas.microsoft.com/office/drawing/2014/main" id="{B2430219-D525-2248-8EE3-F033D30C6AC0}"/>
                  </a:ext>
                </a:extLst>
              </p:cNvPr>
              <p:cNvSpPr>
                <a:spLocks noChangeShapeType="1"/>
              </p:cNvSpPr>
              <p:nvPr/>
            </p:nvSpPr>
            <p:spPr bwMode="auto">
              <a:xfrm>
                <a:off x="1734"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08" name="Line 14">
                <a:extLst>
                  <a:ext uri="{FF2B5EF4-FFF2-40B4-BE49-F238E27FC236}">
                    <a16:creationId xmlns:a16="http://schemas.microsoft.com/office/drawing/2014/main" id="{868AEE35-A544-2141-946B-3227D4A9D1F0}"/>
                  </a:ext>
                </a:extLst>
              </p:cNvPr>
              <p:cNvSpPr>
                <a:spLocks noChangeShapeType="1"/>
              </p:cNvSpPr>
              <p:nvPr/>
            </p:nvSpPr>
            <p:spPr bwMode="auto">
              <a:xfrm>
                <a:off x="1749"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09" name="Line 15">
                <a:extLst>
                  <a:ext uri="{FF2B5EF4-FFF2-40B4-BE49-F238E27FC236}">
                    <a16:creationId xmlns:a16="http://schemas.microsoft.com/office/drawing/2014/main" id="{F83DB553-7F8E-9440-A849-6668680F5DD5}"/>
                  </a:ext>
                </a:extLst>
              </p:cNvPr>
              <p:cNvSpPr>
                <a:spLocks noChangeShapeType="1"/>
              </p:cNvSpPr>
              <p:nvPr/>
            </p:nvSpPr>
            <p:spPr bwMode="auto">
              <a:xfrm>
                <a:off x="1763"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0" name="Line 16">
                <a:extLst>
                  <a:ext uri="{FF2B5EF4-FFF2-40B4-BE49-F238E27FC236}">
                    <a16:creationId xmlns:a16="http://schemas.microsoft.com/office/drawing/2014/main" id="{2D8D8E66-C493-B144-9768-9F2A07184F3B}"/>
                  </a:ext>
                </a:extLst>
              </p:cNvPr>
              <p:cNvSpPr>
                <a:spLocks noChangeShapeType="1"/>
              </p:cNvSpPr>
              <p:nvPr/>
            </p:nvSpPr>
            <p:spPr bwMode="auto">
              <a:xfrm>
                <a:off x="1778"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1" name="Line 17">
                <a:extLst>
                  <a:ext uri="{FF2B5EF4-FFF2-40B4-BE49-F238E27FC236}">
                    <a16:creationId xmlns:a16="http://schemas.microsoft.com/office/drawing/2014/main" id="{939271CF-168F-1942-B311-FF1C56B1CC96}"/>
                  </a:ext>
                </a:extLst>
              </p:cNvPr>
              <p:cNvSpPr>
                <a:spLocks noChangeShapeType="1"/>
              </p:cNvSpPr>
              <p:nvPr/>
            </p:nvSpPr>
            <p:spPr bwMode="auto">
              <a:xfrm>
                <a:off x="1793"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2" name="Line 18">
                <a:extLst>
                  <a:ext uri="{FF2B5EF4-FFF2-40B4-BE49-F238E27FC236}">
                    <a16:creationId xmlns:a16="http://schemas.microsoft.com/office/drawing/2014/main" id="{72D4C1DA-7925-1D42-A5A4-D155281F1710}"/>
                  </a:ext>
                </a:extLst>
              </p:cNvPr>
              <p:cNvSpPr>
                <a:spLocks noChangeShapeType="1"/>
              </p:cNvSpPr>
              <p:nvPr/>
            </p:nvSpPr>
            <p:spPr bwMode="auto">
              <a:xfrm>
                <a:off x="1808"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3" name="Line 19">
                <a:extLst>
                  <a:ext uri="{FF2B5EF4-FFF2-40B4-BE49-F238E27FC236}">
                    <a16:creationId xmlns:a16="http://schemas.microsoft.com/office/drawing/2014/main" id="{06E430A6-06E6-4845-A596-DE6DF7F8F6E8}"/>
                  </a:ext>
                </a:extLst>
              </p:cNvPr>
              <p:cNvSpPr>
                <a:spLocks noChangeShapeType="1"/>
              </p:cNvSpPr>
              <p:nvPr/>
            </p:nvSpPr>
            <p:spPr bwMode="auto">
              <a:xfrm>
                <a:off x="1822"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4" name="Line 20">
                <a:extLst>
                  <a:ext uri="{FF2B5EF4-FFF2-40B4-BE49-F238E27FC236}">
                    <a16:creationId xmlns:a16="http://schemas.microsoft.com/office/drawing/2014/main" id="{4DD794AB-33F5-0249-85D5-17CDB8B90449}"/>
                  </a:ext>
                </a:extLst>
              </p:cNvPr>
              <p:cNvSpPr>
                <a:spLocks noChangeShapeType="1"/>
              </p:cNvSpPr>
              <p:nvPr/>
            </p:nvSpPr>
            <p:spPr bwMode="auto">
              <a:xfrm>
                <a:off x="1837"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5" name="Line 21">
                <a:extLst>
                  <a:ext uri="{FF2B5EF4-FFF2-40B4-BE49-F238E27FC236}">
                    <a16:creationId xmlns:a16="http://schemas.microsoft.com/office/drawing/2014/main" id="{AC5B2D65-8B7B-0B45-9E9E-20DA4D67D25D}"/>
                  </a:ext>
                </a:extLst>
              </p:cNvPr>
              <p:cNvSpPr>
                <a:spLocks noChangeShapeType="1"/>
              </p:cNvSpPr>
              <p:nvPr/>
            </p:nvSpPr>
            <p:spPr bwMode="auto">
              <a:xfrm>
                <a:off x="1852"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6" name="Line 22">
                <a:extLst>
                  <a:ext uri="{FF2B5EF4-FFF2-40B4-BE49-F238E27FC236}">
                    <a16:creationId xmlns:a16="http://schemas.microsoft.com/office/drawing/2014/main" id="{71A31FD2-6D95-9A40-B93B-E16D92E15613}"/>
                  </a:ext>
                </a:extLst>
              </p:cNvPr>
              <p:cNvSpPr>
                <a:spLocks noChangeShapeType="1"/>
              </p:cNvSpPr>
              <p:nvPr/>
            </p:nvSpPr>
            <p:spPr bwMode="auto">
              <a:xfrm>
                <a:off x="1867"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7" name="Line 23">
                <a:extLst>
                  <a:ext uri="{FF2B5EF4-FFF2-40B4-BE49-F238E27FC236}">
                    <a16:creationId xmlns:a16="http://schemas.microsoft.com/office/drawing/2014/main" id="{9389193F-CD2A-C346-92E4-0E82ED053D1C}"/>
                  </a:ext>
                </a:extLst>
              </p:cNvPr>
              <p:cNvSpPr>
                <a:spLocks noChangeShapeType="1"/>
              </p:cNvSpPr>
              <p:nvPr/>
            </p:nvSpPr>
            <p:spPr bwMode="auto">
              <a:xfrm>
                <a:off x="1881"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8" name="Line 24">
                <a:extLst>
                  <a:ext uri="{FF2B5EF4-FFF2-40B4-BE49-F238E27FC236}">
                    <a16:creationId xmlns:a16="http://schemas.microsoft.com/office/drawing/2014/main" id="{C3D9C1DA-72D2-A14D-AE68-E7A0FB17717A}"/>
                  </a:ext>
                </a:extLst>
              </p:cNvPr>
              <p:cNvSpPr>
                <a:spLocks noChangeShapeType="1"/>
              </p:cNvSpPr>
              <p:nvPr/>
            </p:nvSpPr>
            <p:spPr bwMode="auto">
              <a:xfrm>
                <a:off x="1896"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9" name="Line 25">
                <a:extLst>
                  <a:ext uri="{FF2B5EF4-FFF2-40B4-BE49-F238E27FC236}">
                    <a16:creationId xmlns:a16="http://schemas.microsoft.com/office/drawing/2014/main" id="{A101F924-9DDB-5542-AF15-03F3A0AD34BD}"/>
                  </a:ext>
                </a:extLst>
              </p:cNvPr>
              <p:cNvSpPr>
                <a:spLocks noChangeShapeType="1"/>
              </p:cNvSpPr>
              <p:nvPr/>
            </p:nvSpPr>
            <p:spPr bwMode="auto">
              <a:xfrm>
                <a:off x="1911"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0" name="Line 26">
                <a:extLst>
                  <a:ext uri="{FF2B5EF4-FFF2-40B4-BE49-F238E27FC236}">
                    <a16:creationId xmlns:a16="http://schemas.microsoft.com/office/drawing/2014/main" id="{F6BE4734-23ED-0F46-AE1A-11232E0C2109}"/>
                  </a:ext>
                </a:extLst>
              </p:cNvPr>
              <p:cNvSpPr>
                <a:spLocks noChangeShapeType="1"/>
              </p:cNvSpPr>
              <p:nvPr/>
            </p:nvSpPr>
            <p:spPr bwMode="auto">
              <a:xfrm>
                <a:off x="1926"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1" name="Line 27">
                <a:extLst>
                  <a:ext uri="{FF2B5EF4-FFF2-40B4-BE49-F238E27FC236}">
                    <a16:creationId xmlns:a16="http://schemas.microsoft.com/office/drawing/2014/main" id="{C737A42F-1753-4D45-9FD6-59921CBE7946}"/>
                  </a:ext>
                </a:extLst>
              </p:cNvPr>
              <p:cNvSpPr>
                <a:spLocks noChangeShapeType="1"/>
              </p:cNvSpPr>
              <p:nvPr/>
            </p:nvSpPr>
            <p:spPr bwMode="auto">
              <a:xfrm>
                <a:off x="1940"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2" name="Line 28">
                <a:extLst>
                  <a:ext uri="{FF2B5EF4-FFF2-40B4-BE49-F238E27FC236}">
                    <a16:creationId xmlns:a16="http://schemas.microsoft.com/office/drawing/2014/main" id="{3BC3E22E-8A57-9049-B9D0-F31C236E5D06}"/>
                  </a:ext>
                </a:extLst>
              </p:cNvPr>
              <p:cNvSpPr>
                <a:spLocks noChangeShapeType="1"/>
              </p:cNvSpPr>
              <p:nvPr/>
            </p:nvSpPr>
            <p:spPr bwMode="auto">
              <a:xfrm>
                <a:off x="1955"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3" name="Line 29">
                <a:extLst>
                  <a:ext uri="{FF2B5EF4-FFF2-40B4-BE49-F238E27FC236}">
                    <a16:creationId xmlns:a16="http://schemas.microsoft.com/office/drawing/2014/main" id="{76BBE9FC-BBC3-E848-BB74-356CC38D205B}"/>
                  </a:ext>
                </a:extLst>
              </p:cNvPr>
              <p:cNvSpPr>
                <a:spLocks noChangeShapeType="1"/>
              </p:cNvSpPr>
              <p:nvPr/>
            </p:nvSpPr>
            <p:spPr bwMode="auto">
              <a:xfrm>
                <a:off x="1970"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4" name="Line 30">
                <a:extLst>
                  <a:ext uri="{FF2B5EF4-FFF2-40B4-BE49-F238E27FC236}">
                    <a16:creationId xmlns:a16="http://schemas.microsoft.com/office/drawing/2014/main" id="{989E5DC9-FB07-144E-AE3A-D663AE79E960}"/>
                  </a:ext>
                </a:extLst>
              </p:cNvPr>
              <p:cNvSpPr>
                <a:spLocks noChangeShapeType="1"/>
              </p:cNvSpPr>
              <p:nvPr/>
            </p:nvSpPr>
            <p:spPr bwMode="auto">
              <a:xfrm>
                <a:off x="1985"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5" name="Line 31">
                <a:extLst>
                  <a:ext uri="{FF2B5EF4-FFF2-40B4-BE49-F238E27FC236}">
                    <a16:creationId xmlns:a16="http://schemas.microsoft.com/office/drawing/2014/main" id="{91678D83-5361-DE4E-A6C2-CF6E6C751F78}"/>
                  </a:ext>
                </a:extLst>
              </p:cNvPr>
              <p:cNvSpPr>
                <a:spLocks noChangeShapeType="1"/>
              </p:cNvSpPr>
              <p:nvPr/>
            </p:nvSpPr>
            <p:spPr bwMode="auto">
              <a:xfrm>
                <a:off x="1999"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6" name="Line 32">
                <a:extLst>
                  <a:ext uri="{FF2B5EF4-FFF2-40B4-BE49-F238E27FC236}">
                    <a16:creationId xmlns:a16="http://schemas.microsoft.com/office/drawing/2014/main" id="{643D345A-F67D-834B-B216-00E61973BF0F}"/>
                  </a:ext>
                </a:extLst>
              </p:cNvPr>
              <p:cNvSpPr>
                <a:spLocks noChangeShapeType="1"/>
              </p:cNvSpPr>
              <p:nvPr/>
            </p:nvSpPr>
            <p:spPr bwMode="auto">
              <a:xfrm>
                <a:off x="2014"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7" name="Line 33">
                <a:extLst>
                  <a:ext uri="{FF2B5EF4-FFF2-40B4-BE49-F238E27FC236}">
                    <a16:creationId xmlns:a16="http://schemas.microsoft.com/office/drawing/2014/main" id="{33A965A0-0FF5-2D47-950D-9ADEE77EDE70}"/>
                  </a:ext>
                </a:extLst>
              </p:cNvPr>
              <p:cNvSpPr>
                <a:spLocks noChangeShapeType="1"/>
              </p:cNvSpPr>
              <p:nvPr/>
            </p:nvSpPr>
            <p:spPr bwMode="auto">
              <a:xfrm>
                <a:off x="2029"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8" name="Line 34">
                <a:extLst>
                  <a:ext uri="{FF2B5EF4-FFF2-40B4-BE49-F238E27FC236}">
                    <a16:creationId xmlns:a16="http://schemas.microsoft.com/office/drawing/2014/main" id="{0DC01AC0-BD44-2146-BC55-9A81655D3DC2}"/>
                  </a:ext>
                </a:extLst>
              </p:cNvPr>
              <p:cNvSpPr>
                <a:spLocks noChangeShapeType="1"/>
              </p:cNvSpPr>
              <p:nvPr/>
            </p:nvSpPr>
            <p:spPr bwMode="auto">
              <a:xfrm>
                <a:off x="2044"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9" name="Line 35">
                <a:extLst>
                  <a:ext uri="{FF2B5EF4-FFF2-40B4-BE49-F238E27FC236}">
                    <a16:creationId xmlns:a16="http://schemas.microsoft.com/office/drawing/2014/main" id="{151D00D6-E549-3448-A878-0737764E9CA0}"/>
                  </a:ext>
                </a:extLst>
              </p:cNvPr>
              <p:cNvSpPr>
                <a:spLocks noChangeShapeType="1"/>
              </p:cNvSpPr>
              <p:nvPr/>
            </p:nvSpPr>
            <p:spPr bwMode="auto">
              <a:xfrm>
                <a:off x="2058"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0" name="Line 36">
                <a:extLst>
                  <a:ext uri="{FF2B5EF4-FFF2-40B4-BE49-F238E27FC236}">
                    <a16:creationId xmlns:a16="http://schemas.microsoft.com/office/drawing/2014/main" id="{73A80D64-2697-3C4E-9B86-8D0A8BABD783}"/>
                  </a:ext>
                </a:extLst>
              </p:cNvPr>
              <p:cNvSpPr>
                <a:spLocks noChangeShapeType="1"/>
              </p:cNvSpPr>
              <p:nvPr/>
            </p:nvSpPr>
            <p:spPr bwMode="auto">
              <a:xfrm>
                <a:off x="2073"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1" name="Line 37">
                <a:extLst>
                  <a:ext uri="{FF2B5EF4-FFF2-40B4-BE49-F238E27FC236}">
                    <a16:creationId xmlns:a16="http://schemas.microsoft.com/office/drawing/2014/main" id="{FA25C152-4697-DA49-AD3F-EA31ACE27BB8}"/>
                  </a:ext>
                </a:extLst>
              </p:cNvPr>
              <p:cNvSpPr>
                <a:spLocks noChangeShapeType="1"/>
              </p:cNvSpPr>
              <p:nvPr/>
            </p:nvSpPr>
            <p:spPr bwMode="auto">
              <a:xfrm>
                <a:off x="2088"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2" name="Line 38">
                <a:extLst>
                  <a:ext uri="{FF2B5EF4-FFF2-40B4-BE49-F238E27FC236}">
                    <a16:creationId xmlns:a16="http://schemas.microsoft.com/office/drawing/2014/main" id="{4F474471-674B-B549-A4FB-637AD961F563}"/>
                  </a:ext>
                </a:extLst>
              </p:cNvPr>
              <p:cNvSpPr>
                <a:spLocks noChangeShapeType="1"/>
              </p:cNvSpPr>
              <p:nvPr/>
            </p:nvSpPr>
            <p:spPr bwMode="auto">
              <a:xfrm>
                <a:off x="2103"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3" name="Line 39">
                <a:extLst>
                  <a:ext uri="{FF2B5EF4-FFF2-40B4-BE49-F238E27FC236}">
                    <a16:creationId xmlns:a16="http://schemas.microsoft.com/office/drawing/2014/main" id="{D4B4AF0A-8143-E942-B072-54A9567044FC}"/>
                  </a:ext>
                </a:extLst>
              </p:cNvPr>
              <p:cNvSpPr>
                <a:spLocks noChangeShapeType="1"/>
              </p:cNvSpPr>
              <p:nvPr/>
            </p:nvSpPr>
            <p:spPr bwMode="auto">
              <a:xfrm>
                <a:off x="2118"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4" name="Line 40">
                <a:extLst>
                  <a:ext uri="{FF2B5EF4-FFF2-40B4-BE49-F238E27FC236}">
                    <a16:creationId xmlns:a16="http://schemas.microsoft.com/office/drawing/2014/main" id="{B0ABE50F-857D-1B4F-ADCC-04B20934C771}"/>
                  </a:ext>
                </a:extLst>
              </p:cNvPr>
              <p:cNvSpPr>
                <a:spLocks noChangeShapeType="1"/>
              </p:cNvSpPr>
              <p:nvPr/>
            </p:nvSpPr>
            <p:spPr bwMode="auto">
              <a:xfrm>
                <a:off x="2132"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5" name="Line 41">
                <a:extLst>
                  <a:ext uri="{FF2B5EF4-FFF2-40B4-BE49-F238E27FC236}">
                    <a16:creationId xmlns:a16="http://schemas.microsoft.com/office/drawing/2014/main" id="{239A9631-B7F1-F141-9AF6-513A380A2FE7}"/>
                  </a:ext>
                </a:extLst>
              </p:cNvPr>
              <p:cNvSpPr>
                <a:spLocks noChangeShapeType="1"/>
              </p:cNvSpPr>
              <p:nvPr/>
            </p:nvSpPr>
            <p:spPr bwMode="auto">
              <a:xfrm>
                <a:off x="2147"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6" name="Line 42">
                <a:extLst>
                  <a:ext uri="{FF2B5EF4-FFF2-40B4-BE49-F238E27FC236}">
                    <a16:creationId xmlns:a16="http://schemas.microsoft.com/office/drawing/2014/main" id="{08289F36-8514-834B-98F3-06B367BFE274}"/>
                  </a:ext>
                </a:extLst>
              </p:cNvPr>
              <p:cNvSpPr>
                <a:spLocks noChangeShapeType="1"/>
              </p:cNvSpPr>
              <p:nvPr/>
            </p:nvSpPr>
            <p:spPr bwMode="auto">
              <a:xfrm>
                <a:off x="2162"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7" name="Line 43">
                <a:extLst>
                  <a:ext uri="{FF2B5EF4-FFF2-40B4-BE49-F238E27FC236}">
                    <a16:creationId xmlns:a16="http://schemas.microsoft.com/office/drawing/2014/main" id="{197914B4-EFFB-D84E-A8DA-BCDC7FB07592}"/>
                  </a:ext>
                </a:extLst>
              </p:cNvPr>
              <p:cNvSpPr>
                <a:spLocks noChangeShapeType="1"/>
              </p:cNvSpPr>
              <p:nvPr/>
            </p:nvSpPr>
            <p:spPr bwMode="auto">
              <a:xfrm>
                <a:off x="2177"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8" name="Line 44">
                <a:extLst>
                  <a:ext uri="{FF2B5EF4-FFF2-40B4-BE49-F238E27FC236}">
                    <a16:creationId xmlns:a16="http://schemas.microsoft.com/office/drawing/2014/main" id="{6938AB48-96D9-8D42-927B-415DFAFAFBB9}"/>
                  </a:ext>
                </a:extLst>
              </p:cNvPr>
              <p:cNvSpPr>
                <a:spLocks noChangeShapeType="1"/>
              </p:cNvSpPr>
              <p:nvPr/>
            </p:nvSpPr>
            <p:spPr bwMode="auto">
              <a:xfrm>
                <a:off x="2191"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9" name="Line 45">
                <a:extLst>
                  <a:ext uri="{FF2B5EF4-FFF2-40B4-BE49-F238E27FC236}">
                    <a16:creationId xmlns:a16="http://schemas.microsoft.com/office/drawing/2014/main" id="{A26BD0A9-61E4-034F-8E5D-621ADAABAAB8}"/>
                  </a:ext>
                </a:extLst>
              </p:cNvPr>
              <p:cNvSpPr>
                <a:spLocks noChangeShapeType="1"/>
              </p:cNvSpPr>
              <p:nvPr/>
            </p:nvSpPr>
            <p:spPr bwMode="auto">
              <a:xfrm>
                <a:off x="2206"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0" name="Line 46">
                <a:extLst>
                  <a:ext uri="{FF2B5EF4-FFF2-40B4-BE49-F238E27FC236}">
                    <a16:creationId xmlns:a16="http://schemas.microsoft.com/office/drawing/2014/main" id="{9FA32797-142F-1B48-B509-DA83317B135D}"/>
                  </a:ext>
                </a:extLst>
              </p:cNvPr>
              <p:cNvSpPr>
                <a:spLocks noChangeShapeType="1"/>
              </p:cNvSpPr>
              <p:nvPr/>
            </p:nvSpPr>
            <p:spPr bwMode="auto">
              <a:xfrm>
                <a:off x="2221"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1" name="Line 47">
                <a:extLst>
                  <a:ext uri="{FF2B5EF4-FFF2-40B4-BE49-F238E27FC236}">
                    <a16:creationId xmlns:a16="http://schemas.microsoft.com/office/drawing/2014/main" id="{3AE02FEC-56A6-3F4F-829F-D6A3BFB97E20}"/>
                  </a:ext>
                </a:extLst>
              </p:cNvPr>
              <p:cNvSpPr>
                <a:spLocks noChangeShapeType="1"/>
              </p:cNvSpPr>
              <p:nvPr/>
            </p:nvSpPr>
            <p:spPr bwMode="auto">
              <a:xfrm>
                <a:off x="2236"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2" name="Line 48">
                <a:extLst>
                  <a:ext uri="{FF2B5EF4-FFF2-40B4-BE49-F238E27FC236}">
                    <a16:creationId xmlns:a16="http://schemas.microsoft.com/office/drawing/2014/main" id="{56978718-E0DB-974E-981C-FCF2571F17A5}"/>
                  </a:ext>
                </a:extLst>
              </p:cNvPr>
              <p:cNvSpPr>
                <a:spLocks noChangeShapeType="1"/>
              </p:cNvSpPr>
              <p:nvPr/>
            </p:nvSpPr>
            <p:spPr bwMode="auto">
              <a:xfrm>
                <a:off x="2250"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3" name="Line 49">
                <a:extLst>
                  <a:ext uri="{FF2B5EF4-FFF2-40B4-BE49-F238E27FC236}">
                    <a16:creationId xmlns:a16="http://schemas.microsoft.com/office/drawing/2014/main" id="{6AE18FDF-5CCE-1F49-B234-ED5CAAFD4287}"/>
                  </a:ext>
                </a:extLst>
              </p:cNvPr>
              <p:cNvSpPr>
                <a:spLocks noChangeShapeType="1"/>
              </p:cNvSpPr>
              <p:nvPr/>
            </p:nvSpPr>
            <p:spPr bwMode="auto">
              <a:xfrm>
                <a:off x="2265"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4" name="Line 50">
                <a:extLst>
                  <a:ext uri="{FF2B5EF4-FFF2-40B4-BE49-F238E27FC236}">
                    <a16:creationId xmlns:a16="http://schemas.microsoft.com/office/drawing/2014/main" id="{23EC9834-2FF2-B14B-A274-86075692AA78}"/>
                  </a:ext>
                </a:extLst>
              </p:cNvPr>
              <p:cNvSpPr>
                <a:spLocks noChangeShapeType="1"/>
              </p:cNvSpPr>
              <p:nvPr/>
            </p:nvSpPr>
            <p:spPr bwMode="auto">
              <a:xfrm>
                <a:off x="2280"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5" name="Line 51">
                <a:extLst>
                  <a:ext uri="{FF2B5EF4-FFF2-40B4-BE49-F238E27FC236}">
                    <a16:creationId xmlns:a16="http://schemas.microsoft.com/office/drawing/2014/main" id="{2064AAB2-C03F-BB4D-A617-25DD6B05D5B4}"/>
                  </a:ext>
                </a:extLst>
              </p:cNvPr>
              <p:cNvSpPr>
                <a:spLocks noChangeShapeType="1"/>
              </p:cNvSpPr>
              <p:nvPr/>
            </p:nvSpPr>
            <p:spPr bwMode="auto">
              <a:xfrm>
                <a:off x="2295"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6" name="Line 52">
                <a:extLst>
                  <a:ext uri="{FF2B5EF4-FFF2-40B4-BE49-F238E27FC236}">
                    <a16:creationId xmlns:a16="http://schemas.microsoft.com/office/drawing/2014/main" id="{0B6E457C-4659-9B42-A43F-8C5B958BE797}"/>
                  </a:ext>
                </a:extLst>
              </p:cNvPr>
              <p:cNvSpPr>
                <a:spLocks noChangeShapeType="1"/>
              </p:cNvSpPr>
              <p:nvPr/>
            </p:nvSpPr>
            <p:spPr bwMode="auto">
              <a:xfrm>
                <a:off x="2309"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7" name="Line 53">
                <a:extLst>
                  <a:ext uri="{FF2B5EF4-FFF2-40B4-BE49-F238E27FC236}">
                    <a16:creationId xmlns:a16="http://schemas.microsoft.com/office/drawing/2014/main" id="{AEBE35B0-D5B8-EF49-9F08-1A197FCED5C8}"/>
                  </a:ext>
                </a:extLst>
              </p:cNvPr>
              <p:cNvSpPr>
                <a:spLocks noChangeShapeType="1"/>
              </p:cNvSpPr>
              <p:nvPr/>
            </p:nvSpPr>
            <p:spPr bwMode="auto">
              <a:xfrm>
                <a:off x="2324"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8" name="Line 54">
                <a:extLst>
                  <a:ext uri="{FF2B5EF4-FFF2-40B4-BE49-F238E27FC236}">
                    <a16:creationId xmlns:a16="http://schemas.microsoft.com/office/drawing/2014/main" id="{349DF5B2-7845-EA46-B6CB-B24A982FBA3A}"/>
                  </a:ext>
                </a:extLst>
              </p:cNvPr>
              <p:cNvSpPr>
                <a:spLocks noChangeShapeType="1"/>
              </p:cNvSpPr>
              <p:nvPr/>
            </p:nvSpPr>
            <p:spPr bwMode="auto">
              <a:xfrm>
                <a:off x="2339"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9" name="Line 55">
                <a:extLst>
                  <a:ext uri="{FF2B5EF4-FFF2-40B4-BE49-F238E27FC236}">
                    <a16:creationId xmlns:a16="http://schemas.microsoft.com/office/drawing/2014/main" id="{C273E366-6A11-4D43-960B-68E978DCD704}"/>
                  </a:ext>
                </a:extLst>
              </p:cNvPr>
              <p:cNvSpPr>
                <a:spLocks noChangeShapeType="1"/>
              </p:cNvSpPr>
              <p:nvPr/>
            </p:nvSpPr>
            <p:spPr bwMode="auto">
              <a:xfrm>
                <a:off x="2354"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0" name="Line 56">
                <a:extLst>
                  <a:ext uri="{FF2B5EF4-FFF2-40B4-BE49-F238E27FC236}">
                    <a16:creationId xmlns:a16="http://schemas.microsoft.com/office/drawing/2014/main" id="{57792C16-C4C9-9946-BA39-8279CE46BF66}"/>
                  </a:ext>
                </a:extLst>
              </p:cNvPr>
              <p:cNvSpPr>
                <a:spLocks noChangeShapeType="1"/>
              </p:cNvSpPr>
              <p:nvPr/>
            </p:nvSpPr>
            <p:spPr bwMode="auto">
              <a:xfrm>
                <a:off x="2368"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1" name="Line 57">
                <a:extLst>
                  <a:ext uri="{FF2B5EF4-FFF2-40B4-BE49-F238E27FC236}">
                    <a16:creationId xmlns:a16="http://schemas.microsoft.com/office/drawing/2014/main" id="{027FDE5F-7D55-6449-8C72-BC2954864FDA}"/>
                  </a:ext>
                </a:extLst>
              </p:cNvPr>
              <p:cNvSpPr>
                <a:spLocks noChangeShapeType="1"/>
              </p:cNvSpPr>
              <p:nvPr/>
            </p:nvSpPr>
            <p:spPr bwMode="auto">
              <a:xfrm>
                <a:off x="2383"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2" name="Line 58">
                <a:extLst>
                  <a:ext uri="{FF2B5EF4-FFF2-40B4-BE49-F238E27FC236}">
                    <a16:creationId xmlns:a16="http://schemas.microsoft.com/office/drawing/2014/main" id="{1987B645-E383-4044-B485-B901BF6B5DCE}"/>
                  </a:ext>
                </a:extLst>
              </p:cNvPr>
              <p:cNvSpPr>
                <a:spLocks noChangeShapeType="1"/>
              </p:cNvSpPr>
              <p:nvPr/>
            </p:nvSpPr>
            <p:spPr bwMode="auto">
              <a:xfrm>
                <a:off x="2398"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3" name="Line 59">
                <a:extLst>
                  <a:ext uri="{FF2B5EF4-FFF2-40B4-BE49-F238E27FC236}">
                    <a16:creationId xmlns:a16="http://schemas.microsoft.com/office/drawing/2014/main" id="{83C48DC8-45D4-FC4F-90DE-350179D1D640}"/>
                  </a:ext>
                </a:extLst>
              </p:cNvPr>
              <p:cNvSpPr>
                <a:spLocks noChangeShapeType="1"/>
              </p:cNvSpPr>
              <p:nvPr/>
            </p:nvSpPr>
            <p:spPr bwMode="auto">
              <a:xfrm>
                <a:off x="2413"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4" name="Line 60">
                <a:extLst>
                  <a:ext uri="{FF2B5EF4-FFF2-40B4-BE49-F238E27FC236}">
                    <a16:creationId xmlns:a16="http://schemas.microsoft.com/office/drawing/2014/main" id="{7431B10F-0E82-5F41-BDBB-95125E6F7708}"/>
                  </a:ext>
                </a:extLst>
              </p:cNvPr>
              <p:cNvSpPr>
                <a:spLocks noChangeShapeType="1"/>
              </p:cNvSpPr>
              <p:nvPr/>
            </p:nvSpPr>
            <p:spPr bwMode="auto">
              <a:xfrm>
                <a:off x="2427"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5" name="Line 61">
                <a:extLst>
                  <a:ext uri="{FF2B5EF4-FFF2-40B4-BE49-F238E27FC236}">
                    <a16:creationId xmlns:a16="http://schemas.microsoft.com/office/drawing/2014/main" id="{D5940779-B0BC-914B-B257-6F375205CAF5}"/>
                  </a:ext>
                </a:extLst>
              </p:cNvPr>
              <p:cNvSpPr>
                <a:spLocks noChangeShapeType="1"/>
              </p:cNvSpPr>
              <p:nvPr/>
            </p:nvSpPr>
            <p:spPr bwMode="auto">
              <a:xfrm>
                <a:off x="2442"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6" name="Line 62">
                <a:extLst>
                  <a:ext uri="{FF2B5EF4-FFF2-40B4-BE49-F238E27FC236}">
                    <a16:creationId xmlns:a16="http://schemas.microsoft.com/office/drawing/2014/main" id="{8EF72D4A-33E4-D549-B068-3400EF9D03F8}"/>
                  </a:ext>
                </a:extLst>
              </p:cNvPr>
              <p:cNvSpPr>
                <a:spLocks noChangeShapeType="1"/>
              </p:cNvSpPr>
              <p:nvPr/>
            </p:nvSpPr>
            <p:spPr bwMode="auto">
              <a:xfrm>
                <a:off x="2457"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7" name="Line 63">
                <a:extLst>
                  <a:ext uri="{FF2B5EF4-FFF2-40B4-BE49-F238E27FC236}">
                    <a16:creationId xmlns:a16="http://schemas.microsoft.com/office/drawing/2014/main" id="{12476C4C-1F85-994A-AF63-5B072C469C2D}"/>
                  </a:ext>
                </a:extLst>
              </p:cNvPr>
              <p:cNvSpPr>
                <a:spLocks noChangeShapeType="1"/>
              </p:cNvSpPr>
              <p:nvPr/>
            </p:nvSpPr>
            <p:spPr bwMode="auto">
              <a:xfrm>
                <a:off x="2472"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8" name="Line 64">
                <a:extLst>
                  <a:ext uri="{FF2B5EF4-FFF2-40B4-BE49-F238E27FC236}">
                    <a16:creationId xmlns:a16="http://schemas.microsoft.com/office/drawing/2014/main" id="{88DE5142-94DA-AB43-9E61-B99DB71ACDF9}"/>
                  </a:ext>
                </a:extLst>
              </p:cNvPr>
              <p:cNvSpPr>
                <a:spLocks noChangeShapeType="1"/>
              </p:cNvSpPr>
              <p:nvPr/>
            </p:nvSpPr>
            <p:spPr bwMode="auto">
              <a:xfrm>
                <a:off x="2486"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9" name="Line 65">
                <a:extLst>
                  <a:ext uri="{FF2B5EF4-FFF2-40B4-BE49-F238E27FC236}">
                    <a16:creationId xmlns:a16="http://schemas.microsoft.com/office/drawing/2014/main" id="{D81208B1-2E1C-DF4E-91AB-2C3423106173}"/>
                  </a:ext>
                </a:extLst>
              </p:cNvPr>
              <p:cNvSpPr>
                <a:spLocks noChangeShapeType="1"/>
              </p:cNvSpPr>
              <p:nvPr/>
            </p:nvSpPr>
            <p:spPr bwMode="auto">
              <a:xfrm>
                <a:off x="2501"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0" name="Line 66">
                <a:extLst>
                  <a:ext uri="{FF2B5EF4-FFF2-40B4-BE49-F238E27FC236}">
                    <a16:creationId xmlns:a16="http://schemas.microsoft.com/office/drawing/2014/main" id="{23A13E15-3FD6-7642-BA5E-1C49C062AF8D}"/>
                  </a:ext>
                </a:extLst>
              </p:cNvPr>
              <p:cNvSpPr>
                <a:spLocks noChangeShapeType="1"/>
              </p:cNvSpPr>
              <p:nvPr/>
            </p:nvSpPr>
            <p:spPr bwMode="auto">
              <a:xfrm>
                <a:off x="2516"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1" name="Line 67">
                <a:extLst>
                  <a:ext uri="{FF2B5EF4-FFF2-40B4-BE49-F238E27FC236}">
                    <a16:creationId xmlns:a16="http://schemas.microsoft.com/office/drawing/2014/main" id="{42B18F81-E3C0-2246-8131-378505259373}"/>
                  </a:ext>
                </a:extLst>
              </p:cNvPr>
              <p:cNvSpPr>
                <a:spLocks noChangeShapeType="1"/>
              </p:cNvSpPr>
              <p:nvPr/>
            </p:nvSpPr>
            <p:spPr bwMode="auto">
              <a:xfrm>
                <a:off x="2531"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2" name="Line 68">
                <a:extLst>
                  <a:ext uri="{FF2B5EF4-FFF2-40B4-BE49-F238E27FC236}">
                    <a16:creationId xmlns:a16="http://schemas.microsoft.com/office/drawing/2014/main" id="{3D20D20D-2239-064F-B8F3-069F6B5EDDAF}"/>
                  </a:ext>
                </a:extLst>
              </p:cNvPr>
              <p:cNvSpPr>
                <a:spLocks noChangeShapeType="1"/>
              </p:cNvSpPr>
              <p:nvPr/>
            </p:nvSpPr>
            <p:spPr bwMode="auto">
              <a:xfrm>
                <a:off x="2545"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3" name="Line 69">
                <a:extLst>
                  <a:ext uri="{FF2B5EF4-FFF2-40B4-BE49-F238E27FC236}">
                    <a16:creationId xmlns:a16="http://schemas.microsoft.com/office/drawing/2014/main" id="{21B1BB4D-147F-904C-A1BB-CC30F6262ACF}"/>
                  </a:ext>
                </a:extLst>
              </p:cNvPr>
              <p:cNvSpPr>
                <a:spLocks noChangeShapeType="1"/>
              </p:cNvSpPr>
              <p:nvPr/>
            </p:nvSpPr>
            <p:spPr bwMode="auto">
              <a:xfrm>
                <a:off x="2560"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4" name="Line 70">
                <a:extLst>
                  <a:ext uri="{FF2B5EF4-FFF2-40B4-BE49-F238E27FC236}">
                    <a16:creationId xmlns:a16="http://schemas.microsoft.com/office/drawing/2014/main" id="{79EFFE6A-2093-164F-A400-482CB317FCB2}"/>
                  </a:ext>
                </a:extLst>
              </p:cNvPr>
              <p:cNvSpPr>
                <a:spLocks noChangeShapeType="1"/>
              </p:cNvSpPr>
              <p:nvPr/>
            </p:nvSpPr>
            <p:spPr bwMode="auto">
              <a:xfrm>
                <a:off x="2575"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5" name="Line 71">
                <a:extLst>
                  <a:ext uri="{FF2B5EF4-FFF2-40B4-BE49-F238E27FC236}">
                    <a16:creationId xmlns:a16="http://schemas.microsoft.com/office/drawing/2014/main" id="{35F595DE-67DA-C149-BB8D-28B00D6143F5}"/>
                  </a:ext>
                </a:extLst>
              </p:cNvPr>
              <p:cNvSpPr>
                <a:spLocks noChangeShapeType="1"/>
              </p:cNvSpPr>
              <p:nvPr/>
            </p:nvSpPr>
            <p:spPr bwMode="auto">
              <a:xfrm>
                <a:off x="2590"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6" name="Line 72">
                <a:extLst>
                  <a:ext uri="{FF2B5EF4-FFF2-40B4-BE49-F238E27FC236}">
                    <a16:creationId xmlns:a16="http://schemas.microsoft.com/office/drawing/2014/main" id="{975864BA-D91F-A74D-8085-D64529884CF5}"/>
                  </a:ext>
                </a:extLst>
              </p:cNvPr>
              <p:cNvSpPr>
                <a:spLocks noChangeShapeType="1"/>
              </p:cNvSpPr>
              <p:nvPr/>
            </p:nvSpPr>
            <p:spPr bwMode="auto">
              <a:xfrm>
                <a:off x="2604"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7" name="Line 73">
                <a:extLst>
                  <a:ext uri="{FF2B5EF4-FFF2-40B4-BE49-F238E27FC236}">
                    <a16:creationId xmlns:a16="http://schemas.microsoft.com/office/drawing/2014/main" id="{9F569563-9946-F24B-AC4E-3A271610FB65}"/>
                  </a:ext>
                </a:extLst>
              </p:cNvPr>
              <p:cNvSpPr>
                <a:spLocks noChangeShapeType="1"/>
              </p:cNvSpPr>
              <p:nvPr/>
            </p:nvSpPr>
            <p:spPr bwMode="auto">
              <a:xfrm>
                <a:off x="2619"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8" name="Line 74">
                <a:extLst>
                  <a:ext uri="{FF2B5EF4-FFF2-40B4-BE49-F238E27FC236}">
                    <a16:creationId xmlns:a16="http://schemas.microsoft.com/office/drawing/2014/main" id="{4103CA07-5D09-2B45-8934-C6DA6B921CEE}"/>
                  </a:ext>
                </a:extLst>
              </p:cNvPr>
              <p:cNvSpPr>
                <a:spLocks noChangeShapeType="1"/>
              </p:cNvSpPr>
              <p:nvPr/>
            </p:nvSpPr>
            <p:spPr bwMode="auto">
              <a:xfrm>
                <a:off x="2634"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9" name="Line 75">
                <a:extLst>
                  <a:ext uri="{FF2B5EF4-FFF2-40B4-BE49-F238E27FC236}">
                    <a16:creationId xmlns:a16="http://schemas.microsoft.com/office/drawing/2014/main" id="{11627199-E6F9-FA49-ADB3-6406B826463C}"/>
                  </a:ext>
                </a:extLst>
              </p:cNvPr>
              <p:cNvSpPr>
                <a:spLocks noChangeShapeType="1"/>
              </p:cNvSpPr>
              <p:nvPr/>
            </p:nvSpPr>
            <p:spPr bwMode="auto">
              <a:xfrm>
                <a:off x="2649"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0" name="Line 76">
                <a:extLst>
                  <a:ext uri="{FF2B5EF4-FFF2-40B4-BE49-F238E27FC236}">
                    <a16:creationId xmlns:a16="http://schemas.microsoft.com/office/drawing/2014/main" id="{16C35957-BC46-7D49-A298-6A8906DE9135}"/>
                  </a:ext>
                </a:extLst>
              </p:cNvPr>
              <p:cNvSpPr>
                <a:spLocks noChangeShapeType="1"/>
              </p:cNvSpPr>
              <p:nvPr/>
            </p:nvSpPr>
            <p:spPr bwMode="auto">
              <a:xfrm>
                <a:off x="2663"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1" name="Line 77">
                <a:extLst>
                  <a:ext uri="{FF2B5EF4-FFF2-40B4-BE49-F238E27FC236}">
                    <a16:creationId xmlns:a16="http://schemas.microsoft.com/office/drawing/2014/main" id="{398AB7AA-83D0-D247-A08B-E108663985A3}"/>
                  </a:ext>
                </a:extLst>
              </p:cNvPr>
              <p:cNvSpPr>
                <a:spLocks noChangeShapeType="1"/>
              </p:cNvSpPr>
              <p:nvPr/>
            </p:nvSpPr>
            <p:spPr bwMode="auto">
              <a:xfrm>
                <a:off x="2678"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2" name="Line 78">
                <a:extLst>
                  <a:ext uri="{FF2B5EF4-FFF2-40B4-BE49-F238E27FC236}">
                    <a16:creationId xmlns:a16="http://schemas.microsoft.com/office/drawing/2014/main" id="{4087178E-3210-DD4C-8AE4-9659EB7C2708}"/>
                  </a:ext>
                </a:extLst>
              </p:cNvPr>
              <p:cNvSpPr>
                <a:spLocks noChangeShapeType="1"/>
              </p:cNvSpPr>
              <p:nvPr/>
            </p:nvSpPr>
            <p:spPr bwMode="auto">
              <a:xfrm>
                <a:off x="2693"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3" name="Line 79">
                <a:extLst>
                  <a:ext uri="{FF2B5EF4-FFF2-40B4-BE49-F238E27FC236}">
                    <a16:creationId xmlns:a16="http://schemas.microsoft.com/office/drawing/2014/main" id="{FCC0C465-D7D4-C04B-AFCE-1B9362C8A93E}"/>
                  </a:ext>
                </a:extLst>
              </p:cNvPr>
              <p:cNvSpPr>
                <a:spLocks noChangeShapeType="1"/>
              </p:cNvSpPr>
              <p:nvPr/>
            </p:nvSpPr>
            <p:spPr bwMode="auto">
              <a:xfrm>
                <a:off x="2708"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4" name="Line 80">
                <a:extLst>
                  <a:ext uri="{FF2B5EF4-FFF2-40B4-BE49-F238E27FC236}">
                    <a16:creationId xmlns:a16="http://schemas.microsoft.com/office/drawing/2014/main" id="{2FEF4B02-CE18-9846-B6AF-42B5B657939C}"/>
                  </a:ext>
                </a:extLst>
              </p:cNvPr>
              <p:cNvSpPr>
                <a:spLocks noChangeShapeType="1"/>
              </p:cNvSpPr>
              <p:nvPr/>
            </p:nvSpPr>
            <p:spPr bwMode="auto">
              <a:xfrm>
                <a:off x="2722"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5" name="Line 81">
                <a:extLst>
                  <a:ext uri="{FF2B5EF4-FFF2-40B4-BE49-F238E27FC236}">
                    <a16:creationId xmlns:a16="http://schemas.microsoft.com/office/drawing/2014/main" id="{45552465-E677-0C41-9086-CCF7C366CCFB}"/>
                  </a:ext>
                </a:extLst>
              </p:cNvPr>
              <p:cNvSpPr>
                <a:spLocks noChangeShapeType="1"/>
              </p:cNvSpPr>
              <p:nvPr/>
            </p:nvSpPr>
            <p:spPr bwMode="auto">
              <a:xfrm>
                <a:off x="2737"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6" name="Line 82">
                <a:extLst>
                  <a:ext uri="{FF2B5EF4-FFF2-40B4-BE49-F238E27FC236}">
                    <a16:creationId xmlns:a16="http://schemas.microsoft.com/office/drawing/2014/main" id="{D7D2A913-2DDB-A047-BC60-4ACEA7BBFA33}"/>
                  </a:ext>
                </a:extLst>
              </p:cNvPr>
              <p:cNvSpPr>
                <a:spLocks noChangeShapeType="1"/>
              </p:cNvSpPr>
              <p:nvPr/>
            </p:nvSpPr>
            <p:spPr bwMode="auto">
              <a:xfrm>
                <a:off x="2752"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7" name="Line 83">
                <a:extLst>
                  <a:ext uri="{FF2B5EF4-FFF2-40B4-BE49-F238E27FC236}">
                    <a16:creationId xmlns:a16="http://schemas.microsoft.com/office/drawing/2014/main" id="{F33323C3-A68B-8A41-BECF-98908C5C9E1A}"/>
                  </a:ext>
                </a:extLst>
              </p:cNvPr>
              <p:cNvSpPr>
                <a:spLocks noChangeShapeType="1"/>
              </p:cNvSpPr>
              <p:nvPr/>
            </p:nvSpPr>
            <p:spPr bwMode="auto">
              <a:xfrm>
                <a:off x="2767"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8" name="Line 84">
                <a:extLst>
                  <a:ext uri="{FF2B5EF4-FFF2-40B4-BE49-F238E27FC236}">
                    <a16:creationId xmlns:a16="http://schemas.microsoft.com/office/drawing/2014/main" id="{53395509-4BFD-EE49-AD81-48E2FFA950B4}"/>
                  </a:ext>
                </a:extLst>
              </p:cNvPr>
              <p:cNvSpPr>
                <a:spLocks noChangeShapeType="1"/>
              </p:cNvSpPr>
              <p:nvPr/>
            </p:nvSpPr>
            <p:spPr bwMode="auto">
              <a:xfrm>
                <a:off x="2781"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9" name="Line 85">
                <a:extLst>
                  <a:ext uri="{FF2B5EF4-FFF2-40B4-BE49-F238E27FC236}">
                    <a16:creationId xmlns:a16="http://schemas.microsoft.com/office/drawing/2014/main" id="{976E1DA3-A793-3440-A4F9-B7CCE8331E5B}"/>
                  </a:ext>
                </a:extLst>
              </p:cNvPr>
              <p:cNvSpPr>
                <a:spLocks noChangeShapeType="1"/>
              </p:cNvSpPr>
              <p:nvPr/>
            </p:nvSpPr>
            <p:spPr bwMode="auto">
              <a:xfrm>
                <a:off x="2796"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0" name="Line 86">
                <a:extLst>
                  <a:ext uri="{FF2B5EF4-FFF2-40B4-BE49-F238E27FC236}">
                    <a16:creationId xmlns:a16="http://schemas.microsoft.com/office/drawing/2014/main" id="{AC898562-5C19-BB49-9080-54E798315CFA}"/>
                  </a:ext>
                </a:extLst>
              </p:cNvPr>
              <p:cNvSpPr>
                <a:spLocks noChangeShapeType="1"/>
              </p:cNvSpPr>
              <p:nvPr/>
            </p:nvSpPr>
            <p:spPr bwMode="auto">
              <a:xfrm>
                <a:off x="2811"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1" name="Line 87">
                <a:extLst>
                  <a:ext uri="{FF2B5EF4-FFF2-40B4-BE49-F238E27FC236}">
                    <a16:creationId xmlns:a16="http://schemas.microsoft.com/office/drawing/2014/main" id="{A80598E9-5A01-4F49-959D-DE49A5C81354}"/>
                  </a:ext>
                </a:extLst>
              </p:cNvPr>
              <p:cNvSpPr>
                <a:spLocks noChangeShapeType="1"/>
              </p:cNvSpPr>
              <p:nvPr/>
            </p:nvSpPr>
            <p:spPr bwMode="auto">
              <a:xfrm>
                <a:off x="2826"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2" name="Line 88">
                <a:extLst>
                  <a:ext uri="{FF2B5EF4-FFF2-40B4-BE49-F238E27FC236}">
                    <a16:creationId xmlns:a16="http://schemas.microsoft.com/office/drawing/2014/main" id="{F0B5DE85-CB7D-3548-9C53-45F003B4AD6F}"/>
                  </a:ext>
                </a:extLst>
              </p:cNvPr>
              <p:cNvSpPr>
                <a:spLocks noChangeShapeType="1"/>
              </p:cNvSpPr>
              <p:nvPr/>
            </p:nvSpPr>
            <p:spPr bwMode="auto">
              <a:xfrm>
                <a:off x="2841"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3" name="Line 89">
                <a:extLst>
                  <a:ext uri="{FF2B5EF4-FFF2-40B4-BE49-F238E27FC236}">
                    <a16:creationId xmlns:a16="http://schemas.microsoft.com/office/drawing/2014/main" id="{7F941B96-5DC6-D44B-84D1-FC05CDF08705}"/>
                  </a:ext>
                </a:extLst>
              </p:cNvPr>
              <p:cNvSpPr>
                <a:spLocks noChangeShapeType="1"/>
              </p:cNvSpPr>
              <p:nvPr/>
            </p:nvSpPr>
            <p:spPr bwMode="auto">
              <a:xfrm>
                <a:off x="2855"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4" name="Line 90">
                <a:extLst>
                  <a:ext uri="{FF2B5EF4-FFF2-40B4-BE49-F238E27FC236}">
                    <a16:creationId xmlns:a16="http://schemas.microsoft.com/office/drawing/2014/main" id="{2FE14570-4B57-2A44-9865-656451F6CD08}"/>
                  </a:ext>
                </a:extLst>
              </p:cNvPr>
              <p:cNvSpPr>
                <a:spLocks noChangeShapeType="1"/>
              </p:cNvSpPr>
              <p:nvPr/>
            </p:nvSpPr>
            <p:spPr bwMode="auto">
              <a:xfrm>
                <a:off x="2870"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5" name="Line 91">
                <a:extLst>
                  <a:ext uri="{FF2B5EF4-FFF2-40B4-BE49-F238E27FC236}">
                    <a16:creationId xmlns:a16="http://schemas.microsoft.com/office/drawing/2014/main" id="{0EAEB660-1480-984A-9407-B6E14377C680}"/>
                  </a:ext>
                </a:extLst>
              </p:cNvPr>
              <p:cNvSpPr>
                <a:spLocks noChangeShapeType="1"/>
              </p:cNvSpPr>
              <p:nvPr/>
            </p:nvSpPr>
            <p:spPr bwMode="auto">
              <a:xfrm>
                <a:off x="2885"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6" name="Line 92">
                <a:extLst>
                  <a:ext uri="{FF2B5EF4-FFF2-40B4-BE49-F238E27FC236}">
                    <a16:creationId xmlns:a16="http://schemas.microsoft.com/office/drawing/2014/main" id="{97B70EF9-4B47-ED41-9045-2A0ED309571F}"/>
                  </a:ext>
                </a:extLst>
              </p:cNvPr>
              <p:cNvSpPr>
                <a:spLocks noChangeShapeType="1"/>
              </p:cNvSpPr>
              <p:nvPr/>
            </p:nvSpPr>
            <p:spPr bwMode="auto">
              <a:xfrm>
                <a:off x="2900"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7" name="Line 93">
                <a:extLst>
                  <a:ext uri="{FF2B5EF4-FFF2-40B4-BE49-F238E27FC236}">
                    <a16:creationId xmlns:a16="http://schemas.microsoft.com/office/drawing/2014/main" id="{C5FF3DBE-1101-134A-A62E-ABB4D307591B}"/>
                  </a:ext>
                </a:extLst>
              </p:cNvPr>
              <p:cNvSpPr>
                <a:spLocks noChangeShapeType="1"/>
              </p:cNvSpPr>
              <p:nvPr/>
            </p:nvSpPr>
            <p:spPr bwMode="auto">
              <a:xfrm>
                <a:off x="2914"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8" name="Line 94">
                <a:extLst>
                  <a:ext uri="{FF2B5EF4-FFF2-40B4-BE49-F238E27FC236}">
                    <a16:creationId xmlns:a16="http://schemas.microsoft.com/office/drawing/2014/main" id="{D1F6BB8D-554E-2140-9FDB-A28153CF7D72}"/>
                  </a:ext>
                </a:extLst>
              </p:cNvPr>
              <p:cNvSpPr>
                <a:spLocks noChangeShapeType="1"/>
              </p:cNvSpPr>
              <p:nvPr/>
            </p:nvSpPr>
            <p:spPr bwMode="auto">
              <a:xfrm>
                <a:off x="2929"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9" name="Line 95">
                <a:extLst>
                  <a:ext uri="{FF2B5EF4-FFF2-40B4-BE49-F238E27FC236}">
                    <a16:creationId xmlns:a16="http://schemas.microsoft.com/office/drawing/2014/main" id="{F0F148E4-0F27-744C-95B2-6CC8A9B0F388}"/>
                  </a:ext>
                </a:extLst>
              </p:cNvPr>
              <p:cNvSpPr>
                <a:spLocks noChangeShapeType="1"/>
              </p:cNvSpPr>
              <p:nvPr/>
            </p:nvSpPr>
            <p:spPr bwMode="auto">
              <a:xfrm>
                <a:off x="2944"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0" name="Line 96">
                <a:extLst>
                  <a:ext uri="{FF2B5EF4-FFF2-40B4-BE49-F238E27FC236}">
                    <a16:creationId xmlns:a16="http://schemas.microsoft.com/office/drawing/2014/main" id="{D143F8BC-66CA-1F48-8C8A-818B2A0C49AB}"/>
                  </a:ext>
                </a:extLst>
              </p:cNvPr>
              <p:cNvSpPr>
                <a:spLocks noChangeShapeType="1"/>
              </p:cNvSpPr>
              <p:nvPr/>
            </p:nvSpPr>
            <p:spPr bwMode="auto">
              <a:xfrm>
                <a:off x="2959"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1" name="Line 97">
                <a:extLst>
                  <a:ext uri="{FF2B5EF4-FFF2-40B4-BE49-F238E27FC236}">
                    <a16:creationId xmlns:a16="http://schemas.microsoft.com/office/drawing/2014/main" id="{9EE97303-1957-CA49-A499-DF45A06287D6}"/>
                  </a:ext>
                </a:extLst>
              </p:cNvPr>
              <p:cNvSpPr>
                <a:spLocks noChangeShapeType="1"/>
              </p:cNvSpPr>
              <p:nvPr/>
            </p:nvSpPr>
            <p:spPr bwMode="auto">
              <a:xfrm flipV="1">
                <a:off x="2967" y="270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2" name="Line 98">
                <a:extLst>
                  <a:ext uri="{FF2B5EF4-FFF2-40B4-BE49-F238E27FC236}">
                    <a16:creationId xmlns:a16="http://schemas.microsoft.com/office/drawing/2014/main" id="{7FD0C102-ADA8-204D-BE5D-4760F06D4FD7}"/>
                  </a:ext>
                </a:extLst>
              </p:cNvPr>
              <p:cNvSpPr>
                <a:spLocks noChangeShapeType="1"/>
              </p:cNvSpPr>
              <p:nvPr/>
            </p:nvSpPr>
            <p:spPr bwMode="auto">
              <a:xfrm flipV="1">
                <a:off x="2967" y="269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3" name="Line 99">
                <a:extLst>
                  <a:ext uri="{FF2B5EF4-FFF2-40B4-BE49-F238E27FC236}">
                    <a16:creationId xmlns:a16="http://schemas.microsoft.com/office/drawing/2014/main" id="{7047CC8F-437F-264E-A72B-4B98F4F5D7C6}"/>
                  </a:ext>
                </a:extLst>
              </p:cNvPr>
              <p:cNvSpPr>
                <a:spLocks noChangeShapeType="1"/>
              </p:cNvSpPr>
              <p:nvPr/>
            </p:nvSpPr>
            <p:spPr bwMode="auto">
              <a:xfrm flipV="1">
                <a:off x="2967" y="267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4" name="Line 100">
                <a:extLst>
                  <a:ext uri="{FF2B5EF4-FFF2-40B4-BE49-F238E27FC236}">
                    <a16:creationId xmlns:a16="http://schemas.microsoft.com/office/drawing/2014/main" id="{2EAB2F77-8363-8F44-BBDF-D7C1A7F0375C}"/>
                  </a:ext>
                </a:extLst>
              </p:cNvPr>
              <p:cNvSpPr>
                <a:spLocks noChangeShapeType="1"/>
              </p:cNvSpPr>
              <p:nvPr/>
            </p:nvSpPr>
            <p:spPr bwMode="auto">
              <a:xfrm flipV="1">
                <a:off x="2967" y="266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5" name="Line 101">
                <a:extLst>
                  <a:ext uri="{FF2B5EF4-FFF2-40B4-BE49-F238E27FC236}">
                    <a16:creationId xmlns:a16="http://schemas.microsoft.com/office/drawing/2014/main" id="{3DBC5129-E9BD-FD4D-AAB9-356B5311F20A}"/>
                  </a:ext>
                </a:extLst>
              </p:cNvPr>
              <p:cNvSpPr>
                <a:spLocks noChangeShapeType="1"/>
              </p:cNvSpPr>
              <p:nvPr/>
            </p:nvSpPr>
            <p:spPr bwMode="auto">
              <a:xfrm flipV="1">
                <a:off x="2967" y="265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6" name="Line 102">
                <a:extLst>
                  <a:ext uri="{FF2B5EF4-FFF2-40B4-BE49-F238E27FC236}">
                    <a16:creationId xmlns:a16="http://schemas.microsoft.com/office/drawing/2014/main" id="{54D604A6-7441-C040-93B9-20F9215021A4}"/>
                  </a:ext>
                </a:extLst>
              </p:cNvPr>
              <p:cNvSpPr>
                <a:spLocks noChangeShapeType="1"/>
              </p:cNvSpPr>
              <p:nvPr/>
            </p:nvSpPr>
            <p:spPr bwMode="auto">
              <a:xfrm flipV="1">
                <a:off x="2967" y="263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7" name="Line 103">
                <a:extLst>
                  <a:ext uri="{FF2B5EF4-FFF2-40B4-BE49-F238E27FC236}">
                    <a16:creationId xmlns:a16="http://schemas.microsoft.com/office/drawing/2014/main" id="{9D9D7B69-7859-B34A-874B-218BE001BF7C}"/>
                  </a:ext>
                </a:extLst>
              </p:cNvPr>
              <p:cNvSpPr>
                <a:spLocks noChangeShapeType="1"/>
              </p:cNvSpPr>
              <p:nvPr/>
            </p:nvSpPr>
            <p:spPr bwMode="auto">
              <a:xfrm flipV="1">
                <a:off x="2967" y="262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8" name="Line 104">
                <a:extLst>
                  <a:ext uri="{FF2B5EF4-FFF2-40B4-BE49-F238E27FC236}">
                    <a16:creationId xmlns:a16="http://schemas.microsoft.com/office/drawing/2014/main" id="{E1F9AF29-7226-A243-9BBB-16157BD67513}"/>
                  </a:ext>
                </a:extLst>
              </p:cNvPr>
              <p:cNvSpPr>
                <a:spLocks noChangeShapeType="1"/>
              </p:cNvSpPr>
              <p:nvPr/>
            </p:nvSpPr>
            <p:spPr bwMode="auto">
              <a:xfrm flipV="1">
                <a:off x="2967" y="260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9" name="Line 105">
                <a:extLst>
                  <a:ext uri="{FF2B5EF4-FFF2-40B4-BE49-F238E27FC236}">
                    <a16:creationId xmlns:a16="http://schemas.microsoft.com/office/drawing/2014/main" id="{34B22166-DFB4-F949-9FDE-1F04FFF4E1AC}"/>
                  </a:ext>
                </a:extLst>
              </p:cNvPr>
              <p:cNvSpPr>
                <a:spLocks noChangeShapeType="1"/>
              </p:cNvSpPr>
              <p:nvPr/>
            </p:nvSpPr>
            <p:spPr bwMode="auto">
              <a:xfrm flipV="1">
                <a:off x="2967" y="259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0" name="Line 106">
                <a:extLst>
                  <a:ext uri="{FF2B5EF4-FFF2-40B4-BE49-F238E27FC236}">
                    <a16:creationId xmlns:a16="http://schemas.microsoft.com/office/drawing/2014/main" id="{08854F24-4C17-9E46-B20F-373BBE7804C6}"/>
                  </a:ext>
                </a:extLst>
              </p:cNvPr>
              <p:cNvSpPr>
                <a:spLocks noChangeShapeType="1"/>
              </p:cNvSpPr>
              <p:nvPr/>
            </p:nvSpPr>
            <p:spPr bwMode="auto">
              <a:xfrm flipV="1">
                <a:off x="2967" y="258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1" name="Line 107">
                <a:extLst>
                  <a:ext uri="{FF2B5EF4-FFF2-40B4-BE49-F238E27FC236}">
                    <a16:creationId xmlns:a16="http://schemas.microsoft.com/office/drawing/2014/main" id="{6AF9358C-E709-4F4E-9B3A-FA8CD8149398}"/>
                  </a:ext>
                </a:extLst>
              </p:cNvPr>
              <p:cNvSpPr>
                <a:spLocks noChangeShapeType="1"/>
              </p:cNvSpPr>
              <p:nvPr/>
            </p:nvSpPr>
            <p:spPr bwMode="auto">
              <a:xfrm flipV="1">
                <a:off x="2967" y="256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2" name="Line 108">
                <a:extLst>
                  <a:ext uri="{FF2B5EF4-FFF2-40B4-BE49-F238E27FC236}">
                    <a16:creationId xmlns:a16="http://schemas.microsoft.com/office/drawing/2014/main" id="{C9C1FCF5-2BE1-DA4F-9D2C-E86434DE0BE3}"/>
                  </a:ext>
                </a:extLst>
              </p:cNvPr>
              <p:cNvSpPr>
                <a:spLocks noChangeShapeType="1"/>
              </p:cNvSpPr>
              <p:nvPr/>
            </p:nvSpPr>
            <p:spPr bwMode="auto">
              <a:xfrm flipV="1">
                <a:off x="2967" y="255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3" name="Line 109">
                <a:extLst>
                  <a:ext uri="{FF2B5EF4-FFF2-40B4-BE49-F238E27FC236}">
                    <a16:creationId xmlns:a16="http://schemas.microsoft.com/office/drawing/2014/main" id="{9D77A5CA-24A6-8346-BEEA-978C9DD584C6}"/>
                  </a:ext>
                </a:extLst>
              </p:cNvPr>
              <p:cNvSpPr>
                <a:spLocks noChangeShapeType="1"/>
              </p:cNvSpPr>
              <p:nvPr/>
            </p:nvSpPr>
            <p:spPr bwMode="auto">
              <a:xfrm flipV="1">
                <a:off x="2967" y="253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4" name="Line 110">
                <a:extLst>
                  <a:ext uri="{FF2B5EF4-FFF2-40B4-BE49-F238E27FC236}">
                    <a16:creationId xmlns:a16="http://schemas.microsoft.com/office/drawing/2014/main" id="{A3851A11-DBFA-784A-8B53-53F7ED3758E4}"/>
                  </a:ext>
                </a:extLst>
              </p:cNvPr>
              <p:cNvSpPr>
                <a:spLocks noChangeShapeType="1"/>
              </p:cNvSpPr>
              <p:nvPr/>
            </p:nvSpPr>
            <p:spPr bwMode="auto">
              <a:xfrm flipV="1">
                <a:off x="2967" y="252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5" name="Line 111">
                <a:extLst>
                  <a:ext uri="{FF2B5EF4-FFF2-40B4-BE49-F238E27FC236}">
                    <a16:creationId xmlns:a16="http://schemas.microsoft.com/office/drawing/2014/main" id="{569C9DAB-D51A-C643-B275-E61E35540119}"/>
                  </a:ext>
                </a:extLst>
              </p:cNvPr>
              <p:cNvSpPr>
                <a:spLocks noChangeShapeType="1"/>
              </p:cNvSpPr>
              <p:nvPr/>
            </p:nvSpPr>
            <p:spPr bwMode="auto">
              <a:xfrm flipV="1">
                <a:off x="2967" y="251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6" name="Line 112">
                <a:extLst>
                  <a:ext uri="{FF2B5EF4-FFF2-40B4-BE49-F238E27FC236}">
                    <a16:creationId xmlns:a16="http://schemas.microsoft.com/office/drawing/2014/main" id="{79330FD6-799E-3E49-83AD-4D8FBE55011B}"/>
                  </a:ext>
                </a:extLst>
              </p:cNvPr>
              <p:cNvSpPr>
                <a:spLocks noChangeShapeType="1"/>
              </p:cNvSpPr>
              <p:nvPr/>
            </p:nvSpPr>
            <p:spPr bwMode="auto">
              <a:xfrm flipV="1">
                <a:off x="2967" y="249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7" name="Line 113">
                <a:extLst>
                  <a:ext uri="{FF2B5EF4-FFF2-40B4-BE49-F238E27FC236}">
                    <a16:creationId xmlns:a16="http://schemas.microsoft.com/office/drawing/2014/main" id="{FA6F2081-423C-4447-B3CD-523377C90B05}"/>
                  </a:ext>
                </a:extLst>
              </p:cNvPr>
              <p:cNvSpPr>
                <a:spLocks noChangeShapeType="1"/>
              </p:cNvSpPr>
              <p:nvPr/>
            </p:nvSpPr>
            <p:spPr bwMode="auto">
              <a:xfrm flipV="1">
                <a:off x="2967" y="248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8" name="Line 114">
                <a:extLst>
                  <a:ext uri="{FF2B5EF4-FFF2-40B4-BE49-F238E27FC236}">
                    <a16:creationId xmlns:a16="http://schemas.microsoft.com/office/drawing/2014/main" id="{7E86623F-EEF2-F84D-A1E1-C48DD61AED39}"/>
                  </a:ext>
                </a:extLst>
              </p:cNvPr>
              <p:cNvSpPr>
                <a:spLocks noChangeShapeType="1"/>
              </p:cNvSpPr>
              <p:nvPr/>
            </p:nvSpPr>
            <p:spPr bwMode="auto">
              <a:xfrm flipV="1">
                <a:off x="2967" y="246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9" name="Line 115">
                <a:extLst>
                  <a:ext uri="{FF2B5EF4-FFF2-40B4-BE49-F238E27FC236}">
                    <a16:creationId xmlns:a16="http://schemas.microsoft.com/office/drawing/2014/main" id="{155A83BA-0EC3-A94E-BB20-771AED1EA98E}"/>
                  </a:ext>
                </a:extLst>
              </p:cNvPr>
              <p:cNvSpPr>
                <a:spLocks noChangeShapeType="1"/>
              </p:cNvSpPr>
              <p:nvPr/>
            </p:nvSpPr>
            <p:spPr bwMode="auto">
              <a:xfrm flipV="1">
                <a:off x="2967" y="245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0" name="Line 116">
                <a:extLst>
                  <a:ext uri="{FF2B5EF4-FFF2-40B4-BE49-F238E27FC236}">
                    <a16:creationId xmlns:a16="http://schemas.microsoft.com/office/drawing/2014/main" id="{4782FCCB-19BC-B644-95E4-76105318C544}"/>
                  </a:ext>
                </a:extLst>
              </p:cNvPr>
              <p:cNvSpPr>
                <a:spLocks noChangeShapeType="1"/>
              </p:cNvSpPr>
              <p:nvPr/>
            </p:nvSpPr>
            <p:spPr bwMode="auto">
              <a:xfrm flipV="1">
                <a:off x="2967" y="244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1" name="Line 117">
                <a:extLst>
                  <a:ext uri="{FF2B5EF4-FFF2-40B4-BE49-F238E27FC236}">
                    <a16:creationId xmlns:a16="http://schemas.microsoft.com/office/drawing/2014/main" id="{3EC40F79-D90F-BF41-B250-994BE9CB7925}"/>
                  </a:ext>
                </a:extLst>
              </p:cNvPr>
              <p:cNvSpPr>
                <a:spLocks noChangeShapeType="1"/>
              </p:cNvSpPr>
              <p:nvPr/>
            </p:nvSpPr>
            <p:spPr bwMode="auto">
              <a:xfrm flipV="1">
                <a:off x="2967" y="242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2" name="Line 118">
                <a:extLst>
                  <a:ext uri="{FF2B5EF4-FFF2-40B4-BE49-F238E27FC236}">
                    <a16:creationId xmlns:a16="http://schemas.microsoft.com/office/drawing/2014/main" id="{7B243511-50EB-AB4B-B670-3DE4836F7C6B}"/>
                  </a:ext>
                </a:extLst>
              </p:cNvPr>
              <p:cNvSpPr>
                <a:spLocks noChangeShapeType="1"/>
              </p:cNvSpPr>
              <p:nvPr/>
            </p:nvSpPr>
            <p:spPr bwMode="auto">
              <a:xfrm flipV="1">
                <a:off x="2967" y="241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3" name="Line 119">
                <a:extLst>
                  <a:ext uri="{FF2B5EF4-FFF2-40B4-BE49-F238E27FC236}">
                    <a16:creationId xmlns:a16="http://schemas.microsoft.com/office/drawing/2014/main" id="{4B6D657F-0201-D34F-B429-82745CC4AF8F}"/>
                  </a:ext>
                </a:extLst>
              </p:cNvPr>
              <p:cNvSpPr>
                <a:spLocks noChangeShapeType="1"/>
              </p:cNvSpPr>
              <p:nvPr/>
            </p:nvSpPr>
            <p:spPr bwMode="auto">
              <a:xfrm flipV="1">
                <a:off x="2967" y="239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4" name="Line 120">
                <a:extLst>
                  <a:ext uri="{FF2B5EF4-FFF2-40B4-BE49-F238E27FC236}">
                    <a16:creationId xmlns:a16="http://schemas.microsoft.com/office/drawing/2014/main" id="{96363EBC-EEC8-B249-81D8-87BD3BB255DB}"/>
                  </a:ext>
                </a:extLst>
              </p:cNvPr>
              <p:cNvSpPr>
                <a:spLocks noChangeShapeType="1"/>
              </p:cNvSpPr>
              <p:nvPr/>
            </p:nvSpPr>
            <p:spPr bwMode="auto">
              <a:xfrm flipV="1">
                <a:off x="2967" y="238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5" name="Line 121">
                <a:extLst>
                  <a:ext uri="{FF2B5EF4-FFF2-40B4-BE49-F238E27FC236}">
                    <a16:creationId xmlns:a16="http://schemas.microsoft.com/office/drawing/2014/main" id="{21CD1957-D909-B243-AD96-E6DDB2BA32E0}"/>
                  </a:ext>
                </a:extLst>
              </p:cNvPr>
              <p:cNvSpPr>
                <a:spLocks noChangeShapeType="1"/>
              </p:cNvSpPr>
              <p:nvPr/>
            </p:nvSpPr>
            <p:spPr bwMode="auto">
              <a:xfrm flipV="1">
                <a:off x="2967" y="237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6" name="Line 122">
                <a:extLst>
                  <a:ext uri="{FF2B5EF4-FFF2-40B4-BE49-F238E27FC236}">
                    <a16:creationId xmlns:a16="http://schemas.microsoft.com/office/drawing/2014/main" id="{40C001D5-3D8E-ED43-BBBF-FEEDC574661D}"/>
                  </a:ext>
                </a:extLst>
              </p:cNvPr>
              <p:cNvSpPr>
                <a:spLocks noChangeShapeType="1"/>
              </p:cNvSpPr>
              <p:nvPr/>
            </p:nvSpPr>
            <p:spPr bwMode="auto">
              <a:xfrm flipV="1">
                <a:off x="2967" y="235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7" name="Line 123">
                <a:extLst>
                  <a:ext uri="{FF2B5EF4-FFF2-40B4-BE49-F238E27FC236}">
                    <a16:creationId xmlns:a16="http://schemas.microsoft.com/office/drawing/2014/main" id="{E491F498-214B-874B-9AE1-34CFC2F0006B}"/>
                  </a:ext>
                </a:extLst>
              </p:cNvPr>
              <p:cNvSpPr>
                <a:spLocks noChangeShapeType="1"/>
              </p:cNvSpPr>
              <p:nvPr/>
            </p:nvSpPr>
            <p:spPr bwMode="auto">
              <a:xfrm flipV="1">
                <a:off x="2967" y="234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8" name="Line 124">
                <a:extLst>
                  <a:ext uri="{FF2B5EF4-FFF2-40B4-BE49-F238E27FC236}">
                    <a16:creationId xmlns:a16="http://schemas.microsoft.com/office/drawing/2014/main" id="{0D624D49-C4CE-9E47-A427-2D3001F73782}"/>
                  </a:ext>
                </a:extLst>
              </p:cNvPr>
              <p:cNvSpPr>
                <a:spLocks noChangeShapeType="1"/>
              </p:cNvSpPr>
              <p:nvPr/>
            </p:nvSpPr>
            <p:spPr bwMode="auto">
              <a:xfrm flipV="1">
                <a:off x="2967" y="232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9" name="Line 125">
                <a:extLst>
                  <a:ext uri="{FF2B5EF4-FFF2-40B4-BE49-F238E27FC236}">
                    <a16:creationId xmlns:a16="http://schemas.microsoft.com/office/drawing/2014/main" id="{F0AB2002-88D6-C148-8E7C-49DAA86562BE}"/>
                  </a:ext>
                </a:extLst>
              </p:cNvPr>
              <p:cNvSpPr>
                <a:spLocks noChangeShapeType="1"/>
              </p:cNvSpPr>
              <p:nvPr/>
            </p:nvSpPr>
            <p:spPr bwMode="auto">
              <a:xfrm flipV="1">
                <a:off x="2967" y="231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0" name="Line 126">
                <a:extLst>
                  <a:ext uri="{FF2B5EF4-FFF2-40B4-BE49-F238E27FC236}">
                    <a16:creationId xmlns:a16="http://schemas.microsoft.com/office/drawing/2014/main" id="{4257F974-7967-D742-8FAF-EFFA3B94C341}"/>
                  </a:ext>
                </a:extLst>
              </p:cNvPr>
              <p:cNvSpPr>
                <a:spLocks noChangeShapeType="1"/>
              </p:cNvSpPr>
              <p:nvPr/>
            </p:nvSpPr>
            <p:spPr bwMode="auto">
              <a:xfrm flipV="1">
                <a:off x="2967" y="230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1" name="Line 127">
                <a:extLst>
                  <a:ext uri="{FF2B5EF4-FFF2-40B4-BE49-F238E27FC236}">
                    <a16:creationId xmlns:a16="http://schemas.microsoft.com/office/drawing/2014/main" id="{71AE0666-7F9B-AA4A-9349-247A15811656}"/>
                  </a:ext>
                </a:extLst>
              </p:cNvPr>
              <p:cNvSpPr>
                <a:spLocks noChangeShapeType="1"/>
              </p:cNvSpPr>
              <p:nvPr/>
            </p:nvSpPr>
            <p:spPr bwMode="auto">
              <a:xfrm flipV="1">
                <a:off x="2967" y="228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2" name="Line 128">
                <a:extLst>
                  <a:ext uri="{FF2B5EF4-FFF2-40B4-BE49-F238E27FC236}">
                    <a16:creationId xmlns:a16="http://schemas.microsoft.com/office/drawing/2014/main" id="{FCCCB651-FD88-8B44-8A04-3F41D3C985E3}"/>
                  </a:ext>
                </a:extLst>
              </p:cNvPr>
              <p:cNvSpPr>
                <a:spLocks noChangeShapeType="1"/>
              </p:cNvSpPr>
              <p:nvPr/>
            </p:nvSpPr>
            <p:spPr bwMode="auto">
              <a:xfrm flipV="1">
                <a:off x="2967" y="227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3" name="Line 129">
                <a:extLst>
                  <a:ext uri="{FF2B5EF4-FFF2-40B4-BE49-F238E27FC236}">
                    <a16:creationId xmlns:a16="http://schemas.microsoft.com/office/drawing/2014/main" id="{1D3B3BFC-3E23-7F4B-AF14-A5518316F9DE}"/>
                  </a:ext>
                </a:extLst>
              </p:cNvPr>
              <p:cNvSpPr>
                <a:spLocks noChangeShapeType="1"/>
              </p:cNvSpPr>
              <p:nvPr/>
            </p:nvSpPr>
            <p:spPr bwMode="auto">
              <a:xfrm flipV="1">
                <a:off x="2967" y="225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4" name="Line 130">
                <a:extLst>
                  <a:ext uri="{FF2B5EF4-FFF2-40B4-BE49-F238E27FC236}">
                    <a16:creationId xmlns:a16="http://schemas.microsoft.com/office/drawing/2014/main" id="{C79CFDE8-9657-9B40-88DD-6B6C18ADB3CA}"/>
                  </a:ext>
                </a:extLst>
              </p:cNvPr>
              <p:cNvSpPr>
                <a:spLocks noChangeShapeType="1"/>
              </p:cNvSpPr>
              <p:nvPr/>
            </p:nvSpPr>
            <p:spPr bwMode="auto">
              <a:xfrm flipV="1">
                <a:off x="2967" y="224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5" name="Line 131">
                <a:extLst>
                  <a:ext uri="{FF2B5EF4-FFF2-40B4-BE49-F238E27FC236}">
                    <a16:creationId xmlns:a16="http://schemas.microsoft.com/office/drawing/2014/main" id="{9A1FE170-F74C-A544-84D5-367B477E7D01}"/>
                  </a:ext>
                </a:extLst>
              </p:cNvPr>
              <p:cNvSpPr>
                <a:spLocks noChangeShapeType="1"/>
              </p:cNvSpPr>
              <p:nvPr/>
            </p:nvSpPr>
            <p:spPr bwMode="auto">
              <a:xfrm flipV="1">
                <a:off x="2967" y="223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6" name="Line 132">
                <a:extLst>
                  <a:ext uri="{FF2B5EF4-FFF2-40B4-BE49-F238E27FC236}">
                    <a16:creationId xmlns:a16="http://schemas.microsoft.com/office/drawing/2014/main" id="{CC42D580-EC2B-1A4A-8050-3DA57F2B6E7E}"/>
                  </a:ext>
                </a:extLst>
              </p:cNvPr>
              <p:cNvSpPr>
                <a:spLocks noChangeShapeType="1"/>
              </p:cNvSpPr>
              <p:nvPr/>
            </p:nvSpPr>
            <p:spPr bwMode="auto">
              <a:xfrm flipV="1">
                <a:off x="2967" y="221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7" name="Line 133">
                <a:extLst>
                  <a:ext uri="{FF2B5EF4-FFF2-40B4-BE49-F238E27FC236}">
                    <a16:creationId xmlns:a16="http://schemas.microsoft.com/office/drawing/2014/main" id="{229E40CF-AF20-DF45-951F-80CDBA12E698}"/>
                  </a:ext>
                </a:extLst>
              </p:cNvPr>
              <p:cNvSpPr>
                <a:spLocks noChangeShapeType="1"/>
              </p:cNvSpPr>
              <p:nvPr/>
            </p:nvSpPr>
            <p:spPr bwMode="auto">
              <a:xfrm flipV="1">
                <a:off x="2967" y="220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8" name="Line 134">
                <a:extLst>
                  <a:ext uri="{FF2B5EF4-FFF2-40B4-BE49-F238E27FC236}">
                    <a16:creationId xmlns:a16="http://schemas.microsoft.com/office/drawing/2014/main" id="{17578BDC-EF57-6546-B55E-0083D15124C6}"/>
                  </a:ext>
                </a:extLst>
              </p:cNvPr>
              <p:cNvSpPr>
                <a:spLocks noChangeShapeType="1"/>
              </p:cNvSpPr>
              <p:nvPr/>
            </p:nvSpPr>
            <p:spPr bwMode="auto">
              <a:xfrm flipV="1">
                <a:off x="2967" y="218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9" name="Line 135">
                <a:extLst>
                  <a:ext uri="{FF2B5EF4-FFF2-40B4-BE49-F238E27FC236}">
                    <a16:creationId xmlns:a16="http://schemas.microsoft.com/office/drawing/2014/main" id="{8E01D8DD-9781-7641-AB72-24A46E86F692}"/>
                  </a:ext>
                </a:extLst>
              </p:cNvPr>
              <p:cNvSpPr>
                <a:spLocks noChangeShapeType="1"/>
              </p:cNvSpPr>
              <p:nvPr/>
            </p:nvSpPr>
            <p:spPr bwMode="auto">
              <a:xfrm flipV="1">
                <a:off x="2967" y="217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0" name="Line 136">
                <a:extLst>
                  <a:ext uri="{FF2B5EF4-FFF2-40B4-BE49-F238E27FC236}">
                    <a16:creationId xmlns:a16="http://schemas.microsoft.com/office/drawing/2014/main" id="{D63A9EAA-EE1D-274B-9612-FDF703910E9C}"/>
                  </a:ext>
                </a:extLst>
              </p:cNvPr>
              <p:cNvSpPr>
                <a:spLocks noChangeShapeType="1"/>
              </p:cNvSpPr>
              <p:nvPr/>
            </p:nvSpPr>
            <p:spPr bwMode="auto">
              <a:xfrm flipV="1">
                <a:off x="2967" y="216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1" name="Line 137">
                <a:extLst>
                  <a:ext uri="{FF2B5EF4-FFF2-40B4-BE49-F238E27FC236}">
                    <a16:creationId xmlns:a16="http://schemas.microsoft.com/office/drawing/2014/main" id="{52414F7E-24FF-C341-9729-152FE0D8D842}"/>
                  </a:ext>
                </a:extLst>
              </p:cNvPr>
              <p:cNvSpPr>
                <a:spLocks noChangeShapeType="1"/>
              </p:cNvSpPr>
              <p:nvPr/>
            </p:nvSpPr>
            <p:spPr bwMode="auto">
              <a:xfrm flipV="1">
                <a:off x="2967" y="214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2" name="Line 138">
                <a:extLst>
                  <a:ext uri="{FF2B5EF4-FFF2-40B4-BE49-F238E27FC236}">
                    <a16:creationId xmlns:a16="http://schemas.microsoft.com/office/drawing/2014/main" id="{32B1EBEC-DFD1-3146-B8E2-F1CD1F29D5F9}"/>
                  </a:ext>
                </a:extLst>
              </p:cNvPr>
              <p:cNvSpPr>
                <a:spLocks noChangeShapeType="1"/>
              </p:cNvSpPr>
              <p:nvPr/>
            </p:nvSpPr>
            <p:spPr bwMode="auto">
              <a:xfrm flipV="1">
                <a:off x="2967" y="213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3" name="Line 139">
                <a:extLst>
                  <a:ext uri="{FF2B5EF4-FFF2-40B4-BE49-F238E27FC236}">
                    <a16:creationId xmlns:a16="http://schemas.microsoft.com/office/drawing/2014/main" id="{359E401E-925F-CF44-B045-2BA34E415D43}"/>
                  </a:ext>
                </a:extLst>
              </p:cNvPr>
              <p:cNvSpPr>
                <a:spLocks noChangeShapeType="1"/>
              </p:cNvSpPr>
              <p:nvPr/>
            </p:nvSpPr>
            <p:spPr bwMode="auto">
              <a:xfrm flipV="1">
                <a:off x="2967" y="211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4" name="Line 140">
                <a:extLst>
                  <a:ext uri="{FF2B5EF4-FFF2-40B4-BE49-F238E27FC236}">
                    <a16:creationId xmlns:a16="http://schemas.microsoft.com/office/drawing/2014/main" id="{A758952D-90DF-FE4C-B4E5-9403918B7D81}"/>
                  </a:ext>
                </a:extLst>
              </p:cNvPr>
              <p:cNvSpPr>
                <a:spLocks noChangeShapeType="1"/>
              </p:cNvSpPr>
              <p:nvPr/>
            </p:nvSpPr>
            <p:spPr bwMode="auto">
              <a:xfrm flipV="1">
                <a:off x="2967" y="210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5" name="Line 141">
                <a:extLst>
                  <a:ext uri="{FF2B5EF4-FFF2-40B4-BE49-F238E27FC236}">
                    <a16:creationId xmlns:a16="http://schemas.microsoft.com/office/drawing/2014/main" id="{CC7955D9-EC3B-8640-8B06-3DFE2561A771}"/>
                  </a:ext>
                </a:extLst>
              </p:cNvPr>
              <p:cNvSpPr>
                <a:spLocks noChangeShapeType="1"/>
              </p:cNvSpPr>
              <p:nvPr/>
            </p:nvSpPr>
            <p:spPr bwMode="auto">
              <a:xfrm flipV="1">
                <a:off x="2967" y="209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6" name="Line 142">
                <a:extLst>
                  <a:ext uri="{FF2B5EF4-FFF2-40B4-BE49-F238E27FC236}">
                    <a16:creationId xmlns:a16="http://schemas.microsoft.com/office/drawing/2014/main" id="{7F8A596E-8A76-0A43-BC5D-19150C0DFAFB}"/>
                  </a:ext>
                </a:extLst>
              </p:cNvPr>
              <p:cNvSpPr>
                <a:spLocks noChangeShapeType="1"/>
              </p:cNvSpPr>
              <p:nvPr/>
            </p:nvSpPr>
            <p:spPr bwMode="auto">
              <a:xfrm flipV="1">
                <a:off x="2967" y="207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7" name="Line 143">
                <a:extLst>
                  <a:ext uri="{FF2B5EF4-FFF2-40B4-BE49-F238E27FC236}">
                    <a16:creationId xmlns:a16="http://schemas.microsoft.com/office/drawing/2014/main" id="{32D729A1-523F-0344-BF7C-BE5BDD6729B5}"/>
                  </a:ext>
                </a:extLst>
              </p:cNvPr>
              <p:cNvSpPr>
                <a:spLocks noChangeShapeType="1"/>
              </p:cNvSpPr>
              <p:nvPr/>
            </p:nvSpPr>
            <p:spPr bwMode="auto">
              <a:xfrm flipV="1">
                <a:off x="2967" y="2063"/>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8" name="Line 144">
                <a:extLst>
                  <a:ext uri="{FF2B5EF4-FFF2-40B4-BE49-F238E27FC236}">
                    <a16:creationId xmlns:a16="http://schemas.microsoft.com/office/drawing/2014/main" id="{EB135BA4-9449-B146-A7EF-E6D414129EAB}"/>
                  </a:ext>
                </a:extLst>
              </p:cNvPr>
              <p:cNvSpPr>
                <a:spLocks noChangeShapeType="1"/>
              </p:cNvSpPr>
              <p:nvPr/>
            </p:nvSpPr>
            <p:spPr bwMode="auto">
              <a:xfrm flipV="1">
                <a:off x="2967" y="2049"/>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9" name="Line 145">
                <a:extLst>
                  <a:ext uri="{FF2B5EF4-FFF2-40B4-BE49-F238E27FC236}">
                    <a16:creationId xmlns:a16="http://schemas.microsoft.com/office/drawing/2014/main" id="{038676AB-1DE5-E846-B9DF-D76EC1E6280B}"/>
                  </a:ext>
                </a:extLst>
              </p:cNvPr>
              <p:cNvSpPr>
                <a:spLocks noChangeShapeType="1"/>
              </p:cNvSpPr>
              <p:nvPr/>
            </p:nvSpPr>
            <p:spPr bwMode="auto">
              <a:xfrm flipV="1">
                <a:off x="2967" y="2035"/>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0" name="Line 146">
                <a:extLst>
                  <a:ext uri="{FF2B5EF4-FFF2-40B4-BE49-F238E27FC236}">
                    <a16:creationId xmlns:a16="http://schemas.microsoft.com/office/drawing/2014/main" id="{00A7F420-1C2E-3747-95E0-9C6C5B7AECA3}"/>
                  </a:ext>
                </a:extLst>
              </p:cNvPr>
              <p:cNvSpPr>
                <a:spLocks noChangeShapeType="1"/>
              </p:cNvSpPr>
              <p:nvPr/>
            </p:nvSpPr>
            <p:spPr bwMode="auto">
              <a:xfrm flipV="1">
                <a:off x="2967" y="2021"/>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1" name="Line 147">
                <a:extLst>
                  <a:ext uri="{FF2B5EF4-FFF2-40B4-BE49-F238E27FC236}">
                    <a16:creationId xmlns:a16="http://schemas.microsoft.com/office/drawing/2014/main" id="{ADC077A1-B4D6-9C47-89A5-82C848A0AD68}"/>
                  </a:ext>
                </a:extLst>
              </p:cNvPr>
              <p:cNvSpPr>
                <a:spLocks noChangeShapeType="1"/>
              </p:cNvSpPr>
              <p:nvPr/>
            </p:nvSpPr>
            <p:spPr bwMode="auto">
              <a:xfrm flipV="1">
                <a:off x="2967" y="2007"/>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2" name="Line 148">
                <a:extLst>
                  <a:ext uri="{FF2B5EF4-FFF2-40B4-BE49-F238E27FC236}">
                    <a16:creationId xmlns:a16="http://schemas.microsoft.com/office/drawing/2014/main" id="{CC174743-802F-8344-B681-91FFB9FD3050}"/>
                  </a:ext>
                </a:extLst>
              </p:cNvPr>
              <p:cNvSpPr>
                <a:spLocks noChangeShapeType="1"/>
              </p:cNvSpPr>
              <p:nvPr/>
            </p:nvSpPr>
            <p:spPr bwMode="auto">
              <a:xfrm flipV="1">
                <a:off x="2967" y="1993"/>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3" name="Line 149">
                <a:extLst>
                  <a:ext uri="{FF2B5EF4-FFF2-40B4-BE49-F238E27FC236}">
                    <a16:creationId xmlns:a16="http://schemas.microsoft.com/office/drawing/2014/main" id="{5F0BF490-0B93-DA4F-8140-78CBA620AB0C}"/>
                  </a:ext>
                </a:extLst>
              </p:cNvPr>
              <p:cNvSpPr>
                <a:spLocks noChangeShapeType="1"/>
              </p:cNvSpPr>
              <p:nvPr/>
            </p:nvSpPr>
            <p:spPr bwMode="auto">
              <a:xfrm flipV="1">
                <a:off x="2967" y="1979"/>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4" name="Line 150">
                <a:extLst>
                  <a:ext uri="{FF2B5EF4-FFF2-40B4-BE49-F238E27FC236}">
                    <a16:creationId xmlns:a16="http://schemas.microsoft.com/office/drawing/2014/main" id="{90E13971-28CA-4548-8278-80D21FB6EE28}"/>
                  </a:ext>
                </a:extLst>
              </p:cNvPr>
              <p:cNvSpPr>
                <a:spLocks noChangeShapeType="1"/>
              </p:cNvSpPr>
              <p:nvPr/>
            </p:nvSpPr>
            <p:spPr bwMode="auto">
              <a:xfrm flipV="1">
                <a:off x="2967" y="1965"/>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5" name="Line 151">
                <a:extLst>
                  <a:ext uri="{FF2B5EF4-FFF2-40B4-BE49-F238E27FC236}">
                    <a16:creationId xmlns:a16="http://schemas.microsoft.com/office/drawing/2014/main" id="{5B05A69F-59DC-964F-890C-CD2B31DE4D0B}"/>
                  </a:ext>
                </a:extLst>
              </p:cNvPr>
              <p:cNvSpPr>
                <a:spLocks noChangeShapeType="1"/>
              </p:cNvSpPr>
              <p:nvPr/>
            </p:nvSpPr>
            <p:spPr bwMode="auto">
              <a:xfrm flipV="1">
                <a:off x="2967" y="1951"/>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6" name="Line 152">
                <a:extLst>
                  <a:ext uri="{FF2B5EF4-FFF2-40B4-BE49-F238E27FC236}">
                    <a16:creationId xmlns:a16="http://schemas.microsoft.com/office/drawing/2014/main" id="{84E2674F-ECD8-4F45-8767-D1C75620EA3C}"/>
                  </a:ext>
                </a:extLst>
              </p:cNvPr>
              <p:cNvSpPr>
                <a:spLocks noChangeShapeType="1"/>
              </p:cNvSpPr>
              <p:nvPr/>
            </p:nvSpPr>
            <p:spPr bwMode="auto">
              <a:xfrm flipV="1">
                <a:off x="2967" y="1937"/>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7" name="Line 153">
                <a:extLst>
                  <a:ext uri="{FF2B5EF4-FFF2-40B4-BE49-F238E27FC236}">
                    <a16:creationId xmlns:a16="http://schemas.microsoft.com/office/drawing/2014/main" id="{26697353-EFA6-C045-BFE6-2F48103BC67C}"/>
                  </a:ext>
                </a:extLst>
              </p:cNvPr>
              <p:cNvSpPr>
                <a:spLocks noChangeShapeType="1"/>
              </p:cNvSpPr>
              <p:nvPr/>
            </p:nvSpPr>
            <p:spPr bwMode="auto">
              <a:xfrm flipV="1">
                <a:off x="2967" y="1923"/>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8" name="Line 154">
                <a:extLst>
                  <a:ext uri="{FF2B5EF4-FFF2-40B4-BE49-F238E27FC236}">
                    <a16:creationId xmlns:a16="http://schemas.microsoft.com/office/drawing/2014/main" id="{A072E857-6EB5-C843-853F-C7F087F011E1}"/>
                  </a:ext>
                </a:extLst>
              </p:cNvPr>
              <p:cNvSpPr>
                <a:spLocks noChangeShapeType="1"/>
              </p:cNvSpPr>
              <p:nvPr/>
            </p:nvSpPr>
            <p:spPr bwMode="auto">
              <a:xfrm flipV="1">
                <a:off x="2967" y="1909"/>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9" name="Line 155">
                <a:extLst>
                  <a:ext uri="{FF2B5EF4-FFF2-40B4-BE49-F238E27FC236}">
                    <a16:creationId xmlns:a16="http://schemas.microsoft.com/office/drawing/2014/main" id="{4CBD8265-7227-854D-ACAF-7468DFCCB5B8}"/>
                  </a:ext>
                </a:extLst>
              </p:cNvPr>
              <p:cNvSpPr>
                <a:spLocks noChangeShapeType="1"/>
              </p:cNvSpPr>
              <p:nvPr/>
            </p:nvSpPr>
            <p:spPr bwMode="auto">
              <a:xfrm flipV="1">
                <a:off x="2967" y="1895"/>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0" name="Line 156">
                <a:extLst>
                  <a:ext uri="{FF2B5EF4-FFF2-40B4-BE49-F238E27FC236}">
                    <a16:creationId xmlns:a16="http://schemas.microsoft.com/office/drawing/2014/main" id="{0CD1B8F0-2D8F-4346-9B77-782203F4B3F9}"/>
                  </a:ext>
                </a:extLst>
              </p:cNvPr>
              <p:cNvSpPr>
                <a:spLocks noChangeShapeType="1"/>
              </p:cNvSpPr>
              <p:nvPr/>
            </p:nvSpPr>
            <p:spPr bwMode="auto">
              <a:xfrm flipV="1">
                <a:off x="2967" y="1881"/>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1" name="Line 157">
                <a:extLst>
                  <a:ext uri="{FF2B5EF4-FFF2-40B4-BE49-F238E27FC236}">
                    <a16:creationId xmlns:a16="http://schemas.microsoft.com/office/drawing/2014/main" id="{403E778C-1B28-D349-880F-4FE840588A3E}"/>
                  </a:ext>
                </a:extLst>
              </p:cNvPr>
              <p:cNvSpPr>
                <a:spLocks noChangeShapeType="1"/>
              </p:cNvSpPr>
              <p:nvPr/>
            </p:nvSpPr>
            <p:spPr bwMode="auto">
              <a:xfrm flipV="1">
                <a:off x="2967" y="1867"/>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2" name="Line 158">
                <a:extLst>
                  <a:ext uri="{FF2B5EF4-FFF2-40B4-BE49-F238E27FC236}">
                    <a16:creationId xmlns:a16="http://schemas.microsoft.com/office/drawing/2014/main" id="{5B19F42A-A0D3-9E45-9510-D7837C489491}"/>
                  </a:ext>
                </a:extLst>
              </p:cNvPr>
              <p:cNvSpPr>
                <a:spLocks noChangeShapeType="1"/>
              </p:cNvSpPr>
              <p:nvPr/>
            </p:nvSpPr>
            <p:spPr bwMode="auto">
              <a:xfrm flipV="1">
                <a:off x="2967" y="1853"/>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3" name="Line 159">
                <a:extLst>
                  <a:ext uri="{FF2B5EF4-FFF2-40B4-BE49-F238E27FC236}">
                    <a16:creationId xmlns:a16="http://schemas.microsoft.com/office/drawing/2014/main" id="{3A229745-5288-8C46-83EB-CC05060FDA96}"/>
                  </a:ext>
                </a:extLst>
              </p:cNvPr>
              <p:cNvSpPr>
                <a:spLocks noChangeShapeType="1"/>
              </p:cNvSpPr>
              <p:nvPr/>
            </p:nvSpPr>
            <p:spPr bwMode="auto">
              <a:xfrm flipV="1">
                <a:off x="2967" y="1839"/>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4" name="Line 160">
                <a:extLst>
                  <a:ext uri="{FF2B5EF4-FFF2-40B4-BE49-F238E27FC236}">
                    <a16:creationId xmlns:a16="http://schemas.microsoft.com/office/drawing/2014/main" id="{BC3FC75D-0007-2146-8649-A3F3654E3561}"/>
                  </a:ext>
                </a:extLst>
              </p:cNvPr>
              <p:cNvSpPr>
                <a:spLocks noChangeShapeType="1"/>
              </p:cNvSpPr>
              <p:nvPr/>
            </p:nvSpPr>
            <p:spPr bwMode="auto">
              <a:xfrm flipH="1">
                <a:off x="2959"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5" name="Line 161">
                <a:extLst>
                  <a:ext uri="{FF2B5EF4-FFF2-40B4-BE49-F238E27FC236}">
                    <a16:creationId xmlns:a16="http://schemas.microsoft.com/office/drawing/2014/main" id="{B9DB3B55-3935-B14C-9A92-90A11317F320}"/>
                  </a:ext>
                </a:extLst>
              </p:cNvPr>
              <p:cNvSpPr>
                <a:spLocks noChangeShapeType="1"/>
              </p:cNvSpPr>
              <p:nvPr/>
            </p:nvSpPr>
            <p:spPr bwMode="auto">
              <a:xfrm flipH="1">
                <a:off x="2944"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6" name="Line 162">
                <a:extLst>
                  <a:ext uri="{FF2B5EF4-FFF2-40B4-BE49-F238E27FC236}">
                    <a16:creationId xmlns:a16="http://schemas.microsoft.com/office/drawing/2014/main" id="{7F34F44B-58D0-FD49-A0ED-F29DA938E530}"/>
                  </a:ext>
                </a:extLst>
              </p:cNvPr>
              <p:cNvSpPr>
                <a:spLocks noChangeShapeType="1"/>
              </p:cNvSpPr>
              <p:nvPr/>
            </p:nvSpPr>
            <p:spPr bwMode="auto">
              <a:xfrm flipH="1">
                <a:off x="2929"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7" name="Line 163">
                <a:extLst>
                  <a:ext uri="{FF2B5EF4-FFF2-40B4-BE49-F238E27FC236}">
                    <a16:creationId xmlns:a16="http://schemas.microsoft.com/office/drawing/2014/main" id="{8749C07D-7329-B141-8D68-5631F74900FB}"/>
                  </a:ext>
                </a:extLst>
              </p:cNvPr>
              <p:cNvSpPr>
                <a:spLocks noChangeShapeType="1"/>
              </p:cNvSpPr>
              <p:nvPr/>
            </p:nvSpPr>
            <p:spPr bwMode="auto">
              <a:xfrm flipH="1">
                <a:off x="2914"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8" name="Line 164">
                <a:extLst>
                  <a:ext uri="{FF2B5EF4-FFF2-40B4-BE49-F238E27FC236}">
                    <a16:creationId xmlns:a16="http://schemas.microsoft.com/office/drawing/2014/main" id="{BAF8901A-D569-904F-847C-2276481B369E}"/>
                  </a:ext>
                </a:extLst>
              </p:cNvPr>
              <p:cNvSpPr>
                <a:spLocks noChangeShapeType="1"/>
              </p:cNvSpPr>
              <p:nvPr/>
            </p:nvSpPr>
            <p:spPr bwMode="auto">
              <a:xfrm flipH="1">
                <a:off x="2900"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9" name="Line 165">
                <a:extLst>
                  <a:ext uri="{FF2B5EF4-FFF2-40B4-BE49-F238E27FC236}">
                    <a16:creationId xmlns:a16="http://schemas.microsoft.com/office/drawing/2014/main" id="{3266B331-F1DE-0F4F-895E-52C586AA9B8A}"/>
                  </a:ext>
                </a:extLst>
              </p:cNvPr>
              <p:cNvSpPr>
                <a:spLocks noChangeShapeType="1"/>
              </p:cNvSpPr>
              <p:nvPr/>
            </p:nvSpPr>
            <p:spPr bwMode="auto">
              <a:xfrm flipH="1">
                <a:off x="2885"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0" name="Line 166">
                <a:extLst>
                  <a:ext uri="{FF2B5EF4-FFF2-40B4-BE49-F238E27FC236}">
                    <a16:creationId xmlns:a16="http://schemas.microsoft.com/office/drawing/2014/main" id="{CD976381-BD0E-5A47-A152-504847C7B938}"/>
                  </a:ext>
                </a:extLst>
              </p:cNvPr>
              <p:cNvSpPr>
                <a:spLocks noChangeShapeType="1"/>
              </p:cNvSpPr>
              <p:nvPr/>
            </p:nvSpPr>
            <p:spPr bwMode="auto">
              <a:xfrm flipH="1">
                <a:off x="2870"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1" name="Line 167">
                <a:extLst>
                  <a:ext uri="{FF2B5EF4-FFF2-40B4-BE49-F238E27FC236}">
                    <a16:creationId xmlns:a16="http://schemas.microsoft.com/office/drawing/2014/main" id="{F80399C9-CB20-F942-8DCD-7195AFA09D5D}"/>
                  </a:ext>
                </a:extLst>
              </p:cNvPr>
              <p:cNvSpPr>
                <a:spLocks noChangeShapeType="1"/>
              </p:cNvSpPr>
              <p:nvPr/>
            </p:nvSpPr>
            <p:spPr bwMode="auto">
              <a:xfrm flipH="1">
                <a:off x="2855"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2" name="Line 168">
                <a:extLst>
                  <a:ext uri="{FF2B5EF4-FFF2-40B4-BE49-F238E27FC236}">
                    <a16:creationId xmlns:a16="http://schemas.microsoft.com/office/drawing/2014/main" id="{47E1537F-7A09-ED44-B3EE-1EED9D672D8C}"/>
                  </a:ext>
                </a:extLst>
              </p:cNvPr>
              <p:cNvSpPr>
                <a:spLocks noChangeShapeType="1"/>
              </p:cNvSpPr>
              <p:nvPr/>
            </p:nvSpPr>
            <p:spPr bwMode="auto">
              <a:xfrm flipH="1">
                <a:off x="2841"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3" name="Line 169">
                <a:extLst>
                  <a:ext uri="{FF2B5EF4-FFF2-40B4-BE49-F238E27FC236}">
                    <a16:creationId xmlns:a16="http://schemas.microsoft.com/office/drawing/2014/main" id="{07D28201-2307-CD4C-A011-CD4D9B20521E}"/>
                  </a:ext>
                </a:extLst>
              </p:cNvPr>
              <p:cNvSpPr>
                <a:spLocks noChangeShapeType="1"/>
              </p:cNvSpPr>
              <p:nvPr/>
            </p:nvSpPr>
            <p:spPr bwMode="auto">
              <a:xfrm flipH="1">
                <a:off x="2826"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4" name="Line 170">
                <a:extLst>
                  <a:ext uri="{FF2B5EF4-FFF2-40B4-BE49-F238E27FC236}">
                    <a16:creationId xmlns:a16="http://schemas.microsoft.com/office/drawing/2014/main" id="{FC2373A0-6306-764D-9C00-66F7B6525AF3}"/>
                  </a:ext>
                </a:extLst>
              </p:cNvPr>
              <p:cNvSpPr>
                <a:spLocks noChangeShapeType="1"/>
              </p:cNvSpPr>
              <p:nvPr/>
            </p:nvSpPr>
            <p:spPr bwMode="auto">
              <a:xfrm flipH="1">
                <a:off x="2811"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5" name="Line 171">
                <a:extLst>
                  <a:ext uri="{FF2B5EF4-FFF2-40B4-BE49-F238E27FC236}">
                    <a16:creationId xmlns:a16="http://schemas.microsoft.com/office/drawing/2014/main" id="{11F4A064-EF89-9041-A8A1-9C5860BF2375}"/>
                  </a:ext>
                </a:extLst>
              </p:cNvPr>
              <p:cNvSpPr>
                <a:spLocks noChangeShapeType="1"/>
              </p:cNvSpPr>
              <p:nvPr/>
            </p:nvSpPr>
            <p:spPr bwMode="auto">
              <a:xfrm flipH="1">
                <a:off x="2796"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6" name="Line 172">
                <a:extLst>
                  <a:ext uri="{FF2B5EF4-FFF2-40B4-BE49-F238E27FC236}">
                    <a16:creationId xmlns:a16="http://schemas.microsoft.com/office/drawing/2014/main" id="{2C934986-A179-CE45-B467-ECB472F57FF1}"/>
                  </a:ext>
                </a:extLst>
              </p:cNvPr>
              <p:cNvSpPr>
                <a:spLocks noChangeShapeType="1"/>
              </p:cNvSpPr>
              <p:nvPr/>
            </p:nvSpPr>
            <p:spPr bwMode="auto">
              <a:xfrm flipH="1">
                <a:off x="2781"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7" name="Line 173">
                <a:extLst>
                  <a:ext uri="{FF2B5EF4-FFF2-40B4-BE49-F238E27FC236}">
                    <a16:creationId xmlns:a16="http://schemas.microsoft.com/office/drawing/2014/main" id="{BE211E30-42DF-6D45-B62B-3DEB059AC7FA}"/>
                  </a:ext>
                </a:extLst>
              </p:cNvPr>
              <p:cNvSpPr>
                <a:spLocks noChangeShapeType="1"/>
              </p:cNvSpPr>
              <p:nvPr/>
            </p:nvSpPr>
            <p:spPr bwMode="auto">
              <a:xfrm flipH="1">
                <a:off x="2767"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8" name="Line 174">
                <a:extLst>
                  <a:ext uri="{FF2B5EF4-FFF2-40B4-BE49-F238E27FC236}">
                    <a16:creationId xmlns:a16="http://schemas.microsoft.com/office/drawing/2014/main" id="{E3D7A49A-707B-164E-A5CB-B24804E6A72D}"/>
                  </a:ext>
                </a:extLst>
              </p:cNvPr>
              <p:cNvSpPr>
                <a:spLocks noChangeShapeType="1"/>
              </p:cNvSpPr>
              <p:nvPr/>
            </p:nvSpPr>
            <p:spPr bwMode="auto">
              <a:xfrm flipH="1">
                <a:off x="2752"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9" name="Line 175">
                <a:extLst>
                  <a:ext uri="{FF2B5EF4-FFF2-40B4-BE49-F238E27FC236}">
                    <a16:creationId xmlns:a16="http://schemas.microsoft.com/office/drawing/2014/main" id="{A5A04408-8D9F-2A43-93FA-C8867A3076A4}"/>
                  </a:ext>
                </a:extLst>
              </p:cNvPr>
              <p:cNvSpPr>
                <a:spLocks noChangeShapeType="1"/>
              </p:cNvSpPr>
              <p:nvPr/>
            </p:nvSpPr>
            <p:spPr bwMode="auto">
              <a:xfrm flipH="1">
                <a:off x="2737"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0" name="Line 176">
                <a:extLst>
                  <a:ext uri="{FF2B5EF4-FFF2-40B4-BE49-F238E27FC236}">
                    <a16:creationId xmlns:a16="http://schemas.microsoft.com/office/drawing/2014/main" id="{26C3976D-1FB8-A54C-9CAC-96D206A1E339}"/>
                  </a:ext>
                </a:extLst>
              </p:cNvPr>
              <p:cNvSpPr>
                <a:spLocks noChangeShapeType="1"/>
              </p:cNvSpPr>
              <p:nvPr/>
            </p:nvSpPr>
            <p:spPr bwMode="auto">
              <a:xfrm flipH="1">
                <a:off x="2722"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1" name="Line 177">
                <a:extLst>
                  <a:ext uri="{FF2B5EF4-FFF2-40B4-BE49-F238E27FC236}">
                    <a16:creationId xmlns:a16="http://schemas.microsoft.com/office/drawing/2014/main" id="{CBAF150A-D29B-6D4F-915C-16F1E8F855BB}"/>
                  </a:ext>
                </a:extLst>
              </p:cNvPr>
              <p:cNvSpPr>
                <a:spLocks noChangeShapeType="1"/>
              </p:cNvSpPr>
              <p:nvPr/>
            </p:nvSpPr>
            <p:spPr bwMode="auto">
              <a:xfrm flipH="1">
                <a:off x="2708"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2" name="Line 178">
                <a:extLst>
                  <a:ext uri="{FF2B5EF4-FFF2-40B4-BE49-F238E27FC236}">
                    <a16:creationId xmlns:a16="http://schemas.microsoft.com/office/drawing/2014/main" id="{2DD8E9AE-1B17-8A4F-82BC-8010E7207078}"/>
                  </a:ext>
                </a:extLst>
              </p:cNvPr>
              <p:cNvSpPr>
                <a:spLocks noChangeShapeType="1"/>
              </p:cNvSpPr>
              <p:nvPr/>
            </p:nvSpPr>
            <p:spPr bwMode="auto">
              <a:xfrm flipH="1">
                <a:off x="2693"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3" name="Line 179">
                <a:extLst>
                  <a:ext uri="{FF2B5EF4-FFF2-40B4-BE49-F238E27FC236}">
                    <a16:creationId xmlns:a16="http://schemas.microsoft.com/office/drawing/2014/main" id="{36CE7265-A0E5-924F-BC3F-EC88EF4FD72A}"/>
                  </a:ext>
                </a:extLst>
              </p:cNvPr>
              <p:cNvSpPr>
                <a:spLocks noChangeShapeType="1"/>
              </p:cNvSpPr>
              <p:nvPr/>
            </p:nvSpPr>
            <p:spPr bwMode="auto">
              <a:xfrm flipH="1">
                <a:off x="2678"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4" name="Line 180">
                <a:extLst>
                  <a:ext uri="{FF2B5EF4-FFF2-40B4-BE49-F238E27FC236}">
                    <a16:creationId xmlns:a16="http://schemas.microsoft.com/office/drawing/2014/main" id="{93A9D479-CFF2-4C4F-9958-7BBA5A2ABF82}"/>
                  </a:ext>
                </a:extLst>
              </p:cNvPr>
              <p:cNvSpPr>
                <a:spLocks noChangeShapeType="1"/>
              </p:cNvSpPr>
              <p:nvPr/>
            </p:nvSpPr>
            <p:spPr bwMode="auto">
              <a:xfrm flipH="1">
                <a:off x="2663"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5" name="Line 181">
                <a:extLst>
                  <a:ext uri="{FF2B5EF4-FFF2-40B4-BE49-F238E27FC236}">
                    <a16:creationId xmlns:a16="http://schemas.microsoft.com/office/drawing/2014/main" id="{2D4B4C26-0487-D748-B174-6F04D7F5BE0F}"/>
                  </a:ext>
                </a:extLst>
              </p:cNvPr>
              <p:cNvSpPr>
                <a:spLocks noChangeShapeType="1"/>
              </p:cNvSpPr>
              <p:nvPr/>
            </p:nvSpPr>
            <p:spPr bwMode="auto">
              <a:xfrm flipH="1">
                <a:off x="2649"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6" name="Line 182">
                <a:extLst>
                  <a:ext uri="{FF2B5EF4-FFF2-40B4-BE49-F238E27FC236}">
                    <a16:creationId xmlns:a16="http://schemas.microsoft.com/office/drawing/2014/main" id="{3879FE20-D778-6948-8C84-3684A6B06D38}"/>
                  </a:ext>
                </a:extLst>
              </p:cNvPr>
              <p:cNvSpPr>
                <a:spLocks noChangeShapeType="1"/>
              </p:cNvSpPr>
              <p:nvPr/>
            </p:nvSpPr>
            <p:spPr bwMode="auto">
              <a:xfrm flipH="1">
                <a:off x="2634"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7" name="Line 183">
                <a:extLst>
                  <a:ext uri="{FF2B5EF4-FFF2-40B4-BE49-F238E27FC236}">
                    <a16:creationId xmlns:a16="http://schemas.microsoft.com/office/drawing/2014/main" id="{8D73E5B9-67DC-7146-A079-CDD2DE1DDE3B}"/>
                  </a:ext>
                </a:extLst>
              </p:cNvPr>
              <p:cNvSpPr>
                <a:spLocks noChangeShapeType="1"/>
              </p:cNvSpPr>
              <p:nvPr/>
            </p:nvSpPr>
            <p:spPr bwMode="auto">
              <a:xfrm flipH="1">
                <a:off x="2619"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8" name="Line 184">
                <a:extLst>
                  <a:ext uri="{FF2B5EF4-FFF2-40B4-BE49-F238E27FC236}">
                    <a16:creationId xmlns:a16="http://schemas.microsoft.com/office/drawing/2014/main" id="{8CEAEDE0-464E-394E-AF6B-6D3301231C63}"/>
                  </a:ext>
                </a:extLst>
              </p:cNvPr>
              <p:cNvSpPr>
                <a:spLocks noChangeShapeType="1"/>
              </p:cNvSpPr>
              <p:nvPr/>
            </p:nvSpPr>
            <p:spPr bwMode="auto">
              <a:xfrm flipH="1">
                <a:off x="2604"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9" name="Line 185">
                <a:extLst>
                  <a:ext uri="{FF2B5EF4-FFF2-40B4-BE49-F238E27FC236}">
                    <a16:creationId xmlns:a16="http://schemas.microsoft.com/office/drawing/2014/main" id="{4BF3104C-7D84-1B4A-B81D-FB5871B667FA}"/>
                  </a:ext>
                </a:extLst>
              </p:cNvPr>
              <p:cNvSpPr>
                <a:spLocks noChangeShapeType="1"/>
              </p:cNvSpPr>
              <p:nvPr/>
            </p:nvSpPr>
            <p:spPr bwMode="auto">
              <a:xfrm flipH="1">
                <a:off x="2590"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0" name="Line 186">
                <a:extLst>
                  <a:ext uri="{FF2B5EF4-FFF2-40B4-BE49-F238E27FC236}">
                    <a16:creationId xmlns:a16="http://schemas.microsoft.com/office/drawing/2014/main" id="{C33E4AD5-C745-BF47-851F-2367C3149CB1}"/>
                  </a:ext>
                </a:extLst>
              </p:cNvPr>
              <p:cNvSpPr>
                <a:spLocks noChangeShapeType="1"/>
              </p:cNvSpPr>
              <p:nvPr/>
            </p:nvSpPr>
            <p:spPr bwMode="auto">
              <a:xfrm flipH="1">
                <a:off x="2575"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1" name="Line 187">
                <a:extLst>
                  <a:ext uri="{FF2B5EF4-FFF2-40B4-BE49-F238E27FC236}">
                    <a16:creationId xmlns:a16="http://schemas.microsoft.com/office/drawing/2014/main" id="{C783BA90-DE8D-9341-ABD3-E700E5D75EA6}"/>
                  </a:ext>
                </a:extLst>
              </p:cNvPr>
              <p:cNvSpPr>
                <a:spLocks noChangeShapeType="1"/>
              </p:cNvSpPr>
              <p:nvPr/>
            </p:nvSpPr>
            <p:spPr bwMode="auto">
              <a:xfrm flipH="1">
                <a:off x="2560"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2" name="Line 188">
                <a:extLst>
                  <a:ext uri="{FF2B5EF4-FFF2-40B4-BE49-F238E27FC236}">
                    <a16:creationId xmlns:a16="http://schemas.microsoft.com/office/drawing/2014/main" id="{4101F7B8-D005-B44D-A4AD-445656362EFF}"/>
                  </a:ext>
                </a:extLst>
              </p:cNvPr>
              <p:cNvSpPr>
                <a:spLocks noChangeShapeType="1"/>
              </p:cNvSpPr>
              <p:nvPr/>
            </p:nvSpPr>
            <p:spPr bwMode="auto">
              <a:xfrm flipH="1">
                <a:off x="2545"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3" name="Line 189">
                <a:extLst>
                  <a:ext uri="{FF2B5EF4-FFF2-40B4-BE49-F238E27FC236}">
                    <a16:creationId xmlns:a16="http://schemas.microsoft.com/office/drawing/2014/main" id="{42A8DA54-0373-B243-B0B3-A2C68596BD9B}"/>
                  </a:ext>
                </a:extLst>
              </p:cNvPr>
              <p:cNvSpPr>
                <a:spLocks noChangeShapeType="1"/>
              </p:cNvSpPr>
              <p:nvPr/>
            </p:nvSpPr>
            <p:spPr bwMode="auto">
              <a:xfrm flipH="1">
                <a:off x="2531"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4" name="Line 190">
                <a:extLst>
                  <a:ext uri="{FF2B5EF4-FFF2-40B4-BE49-F238E27FC236}">
                    <a16:creationId xmlns:a16="http://schemas.microsoft.com/office/drawing/2014/main" id="{202524E2-BEED-7042-AB77-8470F73002F8}"/>
                  </a:ext>
                </a:extLst>
              </p:cNvPr>
              <p:cNvSpPr>
                <a:spLocks noChangeShapeType="1"/>
              </p:cNvSpPr>
              <p:nvPr/>
            </p:nvSpPr>
            <p:spPr bwMode="auto">
              <a:xfrm flipH="1">
                <a:off x="2516"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5" name="Line 191">
                <a:extLst>
                  <a:ext uri="{FF2B5EF4-FFF2-40B4-BE49-F238E27FC236}">
                    <a16:creationId xmlns:a16="http://schemas.microsoft.com/office/drawing/2014/main" id="{498E0910-E236-3E42-A540-17274BDAE07B}"/>
                  </a:ext>
                </a:extLst>
              </p:cNvPr>
              <p:cNvSpPr>
                <a:spLocks noChangeShapeType="1"/>
              </p:cNvSpPr>
              <p:nvPr/>
            </p:nvSpPr>
            <p:spPr bwMode="auto">
              <a:xfrm flipH="1">
                <a:off x="2501"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6" name="Line 192">
                <a:extLst>
                  <a:ext uri="{FF2B5EF4-FFF2-40B4-BE49-F238E27FC236}">
                    <a16:creationId xmlns:a16="http://schemas.microsoft.com/office/drawing/2014/main" id="{2D359570-C4EB-CB4A-99A3-A07E045B365D}"/>
                  </a:ext>
                </a:extLst>
              </p:cNvPr>
              <p:cNvSpPr>
                <a:spLocks noChangeShapeType="1"/>
              </p:cNvSpPr>
              <p:nvPr/>
            </p:nvSpPr>
            <p:spPr bwMode="auto">
              <a:xfrm flipH="1">
                <a:off x="2486"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7" name="Line 193">
                <a:extLst>
                  <a:ext uri="{FF2B5EF4-FFF2-40B4-BE49-F238E27FC236}">
                    <a16:creationId xmlns:a16="http://schemas.microsoft.com/office/drawing/2014/main" id="{450DA09B-67BF-1848-84D6-1C862B7EC10E}"/>
                  </a:ext>
                </a:extLst>
              </p:cNvPr>
              <p:cNvSpPr>
                <a:spLocks noChangeShapeType="1"/>
              </p:cNvSpPr>
              <p:nvPr/>
            </p:nvSpPr>
            <p:spPr bwMode="auto">
              <a:xfrm flipH="1">
                <a:off x="2472"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8" name="Line 194">
                <a:extLst>
                  <a:ext uri="{FF2B5EF4-FFF2-40B4-BE49-F238E27FC236}">
                    <a16:creationId xmlns:a16="http://schemas.microsoft.com/office/drawing/2014/main" id="{CAA60767-7248-CC43-8B9F-824D9E1E514A}"/>
                  </a:ext>
                </a:extLst>
              </p:cNvPr>
              <p:cNvSpPr>
                <a:spLocks noChangeShapeType="1"/>
              </p:cNvSpPr>
              <p:nvPr/>
            </p:nvSpPr>
            <p:spPr bwMode="auto">
              <a:xfrm flipH="1">
                <a:off x="2457"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9" name="Line 195">
                <a:extLst>
                  <a:ext uri="{FF2B5EF4-FFF2-40B4-BE49-F238E27FC236}">
                    <a16:creationId xmlns:a16="http://schemas.microsoft.com/office/drawing/2014/main" id="{0A941614-B64D-2647-BDF7-39487CC1C943}"/>
                  </a:ext>
                </a:extLst>
              </p:cNvPr>
              <p:cNvSpPr>
                <a:spLocks noChangeShapeType="1"/>
              </p:cNvSpPr>
              <p:nvPr/>
            </p:nvSpPr>
            <p:spPr bwMode="auto">
              <a:xfrm flipH="1">
                <a:off x="2442"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0" name="Line 196">
                <a:extLst>
                  <a:ext uri="{FF2B5EF4-FFF2-40B4-BE49-F238E27FC236}">
                    <a16:creationId xmlns:a16="http://schemas.microsoft.com/office/drawing/2014/main" id="{9A9F09EE-B2C7-B84F-BFD4-51C401A13A90}"/>
                  </a:ext>
                </a:extLst>
              </p:cNvPr>
              <p:cNvSpPr>
                <a:spLocks noChangeShapeType="1"/>
              </p:cNvSpPr>
              <p:nvPr/>
            </p:nvSpPr>
            <p:spPr bwMode="auto">
              <a:xfrm flipH="1">
                <a:off x="2427"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1" name="Line 197">
                <a:extLst>
                  <a:ext uri="{FF2B5EF4-FFF2-40B4-BE49-F238E27FC236}">
                    <a16:creationId xmlns:a16="http://schemas.microsoft.com/office/drawing/2014/main" id="{07EB9EB4-A584-D04D-81E2-F4B45B94D915}"/>
                  </a:ext>
                </a:extLst>
              </p:cNvPr>
              <p:cNvSpPr>
                <a:spLocks noChangeShapeType="1"/>
              </p:cNvSpPr>
              <p:nvPr/>
            </p:nvSpPr>
            <p:spPr bwMode="auto">
              <a:xfrm flipH="1">
                <a:off x="2413"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2" name="Line 198">
                <a:extLst>
                  <a:ext uri="{FF2B5EF4-FFF2-40B4-BE49-F238E27FC236}">
                    <a16:creationId xmlns:a16="http://schemas.microsoft.com/office/drawing/2014/main" id="{AF02EF4C-9161-1B48-A57F-3D144767CD09}"/>
                  </a:ext>
                </a:extLst>
              </p:cNvPr>
              <p:cNvSpPr>
                <a:spLocks noChangeShapeType="1"/>
              </p:cNvSpPr>
              <p:nvPr/>
            </p:nvSpPr>
            <p:spPr bwMode="auto">
              <a:xfrm flipH="1">
                <a:off x="2398"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3" name="Line 199">
                <a:extLst>
                  <a:ext uri="{FF2B5EF4-FFF2-40B4-BE49-F238E27FC236}">
                    <a16:creationId xmlns:a16="http://schemas.microsoft.com/office/drawing/2014/main" id="{BAA6B4A8-1E66-9C48-9BF8-629E34EBC0B6}"/>
                  </a:ext>
                </a:extLst>
              </p:cNvPr>
              <p:cNvSpPr>
                <a:spLocks noChangeShapeType="1"/>
              </p:cNvSpPr>
              <p:nvPr/>
            </p:nvSpPr>
            <p:spPr bwMode="auto">
              <a:xfrm flipH="1">
                <a:off x="2383"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4" name="Line 200">
                <a:extLst>
                  <a:ext uri="{FF2B5EF4-FFF2-40B4-BE49-F238E27FC236}">
                    <a16:creationId xmlns:a16="http://schemas.microsoft.com/office/drawing/2014/main" id="{0BF5EDFE-525E-0B4D-8A9C-A6E569F4E9A4}"/>
                  </a:ext>
                </a:extLst>
              </p:cNvPr>
              <p:cNvSpPr>
                <a:spLocks noChangeShapeType="1"/>
              </p:cNvSpPr>
              <p:nvPr/>
            </p:nvSpPr>
            <p:spPr bwMode="auto">
              <a:xfrm flipH="1">
                <a:off x="2368"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5" name="Line 201">
                <a:extLst>
                  <a:ext uri="{FF2B5EF4-FFF2-40B4-BE49-F238E27FC236}">
                    <a16:creationId xmlns:a16="http://schemas.microsoft.com/office/drawing/2014/main" id="{FDCAEE58-ED3B-8F4A-8A0C-4D7F69FADD42}"/>
                  </a:ext>
                </a:extLst>
              </p:cNvPr>
              <p:cNvSpPr>
                <a:spLocks noChangeShapeType="1"/>
              </p:cNvSpPr>
              <p:nvPr/>
            </p:nvSpPr>
            <p:spPr bwMode="auto">
              <a:xfrm flipH="1">
                <a:off x="2354"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6" name="Line 202">
                <a:extLst>
                  <a:ext uri="{FF2B5EF4-FFF2-40B4-BE49-F238E27FC236}">
                    <a16:creationId xmlns:a16="http://schemas.microsoft.com/office/drawing/2014/main" id="{2AF1A235-3715-CE4F-9FFE-B928C9BD7DC4}"/>
                  </a:ext>
                </a:extLst>
              </p:cNvPr>
              <p:cNvSpPr>
                <a:spLocks noChangeShapeType="1"/>
              </p:cNvSpPr>
              <p:nvPr/>
            </p:nvSpPr>
            <p:spPr bwMode="auto">
              <a:xfrm flipH="1">
                <a:off x="2339"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7" name="Line 203">
                <a:extLst>
                  <a:ext uri="{FF2B5EF4-FFF2-40B4-BE49-F238E27FC236}">
                    <a16:creationId xmlns:a16="http://schemas.microsoft.com/office/drawing/2014/main" id="{82FEED2D-9B91-0A47-AB98-298B8257D496}"/>
                  </a:ext>
                </a:extLst>
              </p:cNvPr>
              <p:cNvSpPr>
                <a:spLocks noChangeShapeType="1"/>
              </p:cNvSpPr>
              <p:nvPr/>
            </p:nvSpPr>
            <p:spPr bwMode="auto">
              <a:xfrm flipH="1">
                <a:off x="2324"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8" name="Line 204">
                <a:extLst>
                  <a:ext uri="{FF2B5EF4-FFF2-40B4-BE49-F238E27FC236}">
                    <a16:creationId xmlns:a16="http://schemas.microsoft.com/office/drawing/2014/main" id="{D2EE13FB-124E-6A46-917D-92ACF2569538}"/>
                  </a:ext>
                </a:extLst>
              </p:cNvPr>
              <p:cNvSpPr>
                <a:spLocks noChangeShapeType="1"/>
              </p:cNvSpPr>
              <p:nvPr/>
            </p:nvSpPr>
            <p:spPr bwMode="auto">
              <a:xfrm flipH="1">
                <a:off x="2309"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9" name="Line 205">
                <a:extLst>
                  <a:ext uri="{FF2B5EF4-FFF2-40B4-BE49-F238E27FC236}">
                    <a16:creationId xmlns:a16="http://schemas.microsoft.com/office/drawing/2014/main" id="{8B706884-FDCB-9D4F-A227-ABE8DB145A07}"/>
                  </a:ext>
                </a:extLst>
              </p:cNvPr>
              <p:cNvSpPr>
                <a:spLocks noChangeShapeType="1"/>
              </p:cNvSpPr>
              <p:nvPr/>
            </p:nvSpPr>
            <p:spPr bwMode="auto">
              <a:xfrm flipH="1">
                <a:off x="2295"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500" name="Line 206">
                <a:extLst>
                  <a:ext uri="{FF2B5EF4-FFF2-40B4-BE49-F238E27FC236}">
                    <a16:creationId xmlns:a16="http://schemas.microsoft.com/office/drawing/2014/main" id="{EA5BD6A0-72F7-444E-9E2A-84A6DFA98F5B}"/>
                  </a:ext>
                </a:extLst>
              </p:cNvPr>
              <p:cNvSpPr>
                <a:spLocks noChangeShapeType="1"/>
              </p:cNvSpPr>
              <p:nvPr/>
            </p:nvSpPr>
            <p:spPr bwMode="auto">
              <a:xfrm flipH="1">
                <a:off x="2280"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grpSp>
        <p:sp>
          <p:nvSpPr>
            <p:cNvPr id="7176" name="Line 207">
              <a:extLst>
                <a:ext uri="{FF2B5EF4-FFF2-40B4-BE49-F238E27FC236}">
                  <a16:creationId xmlns:a16="http://schemas.microsoft.com/office/drawing/2014/main" id="{54AA2A7D-C74B-7E49-AB1C-91767FDC6E73}"/>
                </a:ext>
              </a:extLst>
            </p:cNvPr>
            <p:cNvSpPr>
              <a:spLocks noChangeShapeType="1"/>
            </p:cNvSpPr>
            <p:nvPr/>
          </p:nvSpPr>
          <p:spPr bwMode="auto">
            <a:xfrm flipH="1">
              <a:off x="2265"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77" name="Line 208">
              <a:extLst>
                <a:ext uri="{FF2B5EF4-FFF2-40B4-BE49-F238E27FC236}">
                  <a16:creationId xmlns:a16="http://schemas.microsoft.com/office/drawing/2014/main" id="{8D1F1795-D3C3-7A4D-9F8F-CCB33C33DC37}"/>
                </a:ext>
              </a:extLst>
            </p:cNvPr>
            <p:cNvSpPr>
              <a:spLocks noChangeShapeType="1"/>
            </p:cNvSpPr>
            <p:nvPr/>
          </p:nvSpPr>
          <p:spPr bwMode="auto">
            <a:xfrm flipH="1">
              <a:off x="2250"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78" name="Line 209">
              <a:extLst>
                <a:ext uri="{FF2B5EF4-FFF2-40B4-BE49-F238E27FC236}">
                  <a16:creationId xmlns:a16="http://schemas.microsoft.com/office/drawing/2014/main" id="{93D5CCEE-E5C0-FA42-85AB-FCA38BEB90F8}"/>
                </a:ext>
              </a:extLst>
            </p:cNvPr>
            <p:cNvSpPr>
              <a:spLocks noChangeShapeType="1"/>
            </p:cNvSpPr>
            <p:nvPr/>
          </p:nvSpPr>
          <p:spPr bwMode="auto">
            <a:xfrm flipH="1">
              <a:off x="2236"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79" name="Line 210">
              <a:extLst>
                <a:ext uri="{FF2B5EF4-FFF2-40B4-BE49-F238E27FC236}">
                  <a16:creationId xmlns:a16="http://schemas.microsoft.com/office/drawing/2014/main" id="{DD7E48DE-D4EB-7E46-880D-F1DBE6551583}"/>
                </a:ext>
              </a:extLst>
            </p:cNvPr>
            <p:cNvSpPr>
              <a:spLocks noChangeShapeType="1"/>
            </p:cNvSpPr>
            <p:nvPr/>
          </p:nvSpPr>
          <p:spPr bwMode="auto">
            <a:xfrm flipH="1">
              <a:off x="2221"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0" name="Line 211">
              <a:extLst>
                <a:ext uri="{FF2B5EF4-FFF2-40B4-BE49-F238E27FC236}">
                  <a16:creationId xmlns:a16="http://schemas.microsoft.com/office/drawing/2014/main" id="{1F929A87-DE31-5A43-9A7B-7DA05DD7F9A1}"/>
                </a:ext>
              </a:extLst>
            </p:cNvPr>
            <p:cNvSpPr>
              <a:spLocks noChangeShapeType="1"/>
            </p:cNvSpPr>
            <p:nvPr/>
          </p:nvSpPr>
          <p:spPr bwMode="auto">
            <a:xfrm flipH="1">
              <a:off x="2206"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1" name="Line 212">
              <a:extLst>
                <a:ext uri="{FF2B5EF4-FFF2-40B4-BE49-F238E27FC236}">
                  <a16:creationId xmlns:a16="http://schemas.microsoft.com/office/drawing/2014/main" id="{8AECEA8B-1194-3047-A436-2F1BE16DF174}"/>
                </a:ext>
              </a:extLst>
            </p:cNvPr>
            <p:cNvSpPr>
              <a:spLocks noChangeShapeType="1"/>
            </p:cNvSpPr>
            <p:nvPr/>
          </p:nvSpPr>
          <p:spPr bwMode="auto">
            <a:xfrm flipH="1">
              <a:off x="2191"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2" name="Line 213">
              <a:extLst>
                <a:ext uri="{FF2B5EF4-FFF2-40B4-BE49-F238E27FC236}">
                  <a16:creationId xmlns:a16="http://schemas.microsoft.com/office/drawing/2014/main" id="{632347E2-B91C-4545-93B9-1ECF741744C1}"/>
                </a:ext>
              </a:extLst>
            </p:cNvPr>
            <p:cNvSpPr>
              <a:spLocks noChangeShapeType="1"/>
            </p:cNvSpPr>
            <p:nvPr/>
          </p:nvSpPr>
          <p:spPr bwMode="auto">
            <a:xfrm flipH="1">
              <a:off x="2177"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3" name="Line 214">
              <a:extLst>
                <a:ext uri="{FF2B5EF4-FFF2-40B4-BE49-F238E27FC236}">
                  <a16:creationId xmlns:a16="http://schemas.microsoft.com/office/drawing/2014/main" id="{BF452587-BC64-0F44-A667-95764B5868BB}"/>
                </a:ext>
              </a:extLst>
            </p:cNvPr>
            <p:cNvSpPr>
              <a:spLocks noChangeShapeType="1"/>
            </p:cNvSpPr>
            <p:nvPr/>
          </p:nvSpPr>
          <p:spPr bwMode="auto">
            <a:xfrm flipH="1">
              <a:off x="2162"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4" name="Line 215">
              <a:extLst>
                <a:ext uri="{FF2B5EF4-FFF2-40B4-BE49-F238E27FC236}">
                  <a16:creationId xmlns:a16="http://schemas.microsoft.com/office/drawing/2014/main" id="{FCE2F45C-4B85-EB41-A6F3-61F297CF97F4}"/>
                </a:ext>
              </a:extLst>
            </p:cNvPr>
            <p:cNvSpPr>
              <a:spLocks noChangeShapeType="1"/>
            </p:cNvSpPr>
            <p:nvPr/>
          </p:nvSpPr>
          <p:spPr bwMode="auto">
            <a:xfrm flipH="1">
              <a:off x="2147"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5" name="Line 216">
              <a:extLst>
                <a:ext uri="{FF2B5EF4-FFF2-40B4-BE49-F238E27FC236}">
                  <a16:creationId xmlns:a16="http://schemas.microsoft.com/office/drawing/2014/main" id="{4BD902A1-09A4-5C4B-AC20-1E1FC2D437BB}"/>
                </a:ext>
              </a:extLst>
            </p:cNvPr>
            <p:cNvSpPr>
              <a:spLocks noChangeShapeType="1"/>
            </p:cNvSpPr>
            <p:nvPr/>
          </p:nvSpPr>
          <p:spPr bwMode="auto">
            <a:xfrm flipH="1">
              <a:off x="2132"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6" name="Line 217">
              <a:extLst>
                <a:ext uri="{FF2B5EF4-FFF2-40B4-BE49-F238E27FC236}">
                  <a16:creationId xmlns:a16="http://schemas.microsoft.com/office/drawing/2014/main" id="{27CFD33C-1DBB-FC40-AB9F-501F304E0C7A}"/>
                </a:ext>
              </a:extLst>
            </p:cNvPr>
            <p:cNvSpPr>
              <a:spLocks noChangeShapeType="1"/>
            </p:cNvSpPr>
            <p:nvPr/>
          </p:nvSpPr>
          <p:spPr bwMode="auto">
            <a:xfrm flipH="1">
              <a:off x="2118"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7" name="Line 218">
              <a:extLst>
                <a:ext uri="{FF2B5EF4-FFF2-40B4-BE49-F238E27FC236}">
                  <a16:creationId xmlns:a16="http://schemas.microsoft.com/office/drawing/2014/main" id="{242EB7C3-71BF-714C-ACFE-BD2A04EC5D76}"/>
                </a:ext>
              </a:extLst>
            </p:cNvPr>
            <p:cNvSpPr>
              <a:spLocks noChangeShapeType="1"/>
            </p:cNvSpPr>
            <p:nvPr/>
          </p:nvSpPr>
          <p:spPr bwMode="auto">
            <a:xfrm flipH="1">
              <a:off x="2103"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8" name="Line 219">
              <a:extLst>
                <a:ext uri="{FF2B5EF4-FFF2-40B4-BE49-F238E27FC236}">
                  <a16:creationId xmlns:a16="http://schemas.microsoft.com/office/drawing/2014/main" id="{FA157642-B44D-B84D-8B5F-3707E8C6FE69}"/>
                </a:ext>
              </a:extLst>
            </p:cNvPr>
            <p:cNvSpPr>
              <a:spLocks noChangeShapeType="1"/>
            </p:cNvSpPr>
            <p:nvPr/>
          </p:nvSpPr>
          <p:spPr bwMode="auto">
            <a:xfrm flipH="1">
              <a:off x="2088"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9" name="Line 220">
              <a:extLst>
                <a:ext uri="{FF2B5EF4-FFF2-40B4-BE49-F238E27FC236}">
                  <a16:creationId xmlns:a16="http://schemas.microsoft.com/office/drawing/2014/main" id="{A5045D55-EE87-AD4C-8E6C-C57B495F0AF7}"/>
                </a:ext>
              </a:extLst>
            </p:cNvPr>
            <p:cNvSpPr>
              <a:spLocks noChangeShapeType="1"/>
            </p:cNvSpPr>
            <p:nvPr/>
          </p:nvSpPr>
          <p:spPr bwMode="auto">
            <a:xfrm flipH="1">
              <a:off x="2073"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0" name="Line 221">
              <a:extLst>
                <a:ext uri="{FF2B5EF4-FFF2-40B4-BE49-F238E27FC236}">
                  <a16:creationId xmlns:a16="http://schemas.microsoft.com/office/drawing/2014/main" id="{E58D3B8C-15D0-AA4D-B61A-5DC4677619A5}"/>
                </a:ext>
              </a:extLst>
            </p:cNvPr>
            <p:cNvSpPr>
              <a:spLocks noChangeShapeType="1"/>
            </p:cNvSpPr>
            <p:nvPr/>
          </p:nvSpPr>
          <p:spPr bwMode="auto">
            <a:xfrm flipH="1">
              <a:off x="2058"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1" name="Line 222">
              <a:extLst>
                <a:ext uri="{FF2B5EF4-FFF2-40B4-BE49-F238E27FC236}">
                  <a16:creationId xmlns:a16="http://schemas.microsoft.com/office/drawing/2014/main" id="{FC4B6A68-1264-C540-9611-EA3F7BF94725}"/>
                </a:ext>
              </a:extLst>
            </p:cNvPr>
            <p:cNvSpPr>
              <a:spLocks noChangeShapeType="1"/>
            </p:cNvSpPr>
            <p:nvPr/>
          </p:nvSpPr>
          <p:spPr bwMode="auto">
            <a:xfrm flipH="1">
              <a:off x="2044"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2" name="Line 223">
              <a:extLst>
                <a:ext uri="{FF2B5EF4-FFF2-40B4-BE49-F238E27FC236}">
                  <a16:creationId xmlns:a16="http://schemas.microsoft.com/office/drawing/2014/main" id="{A8B1F5DA-3351-0F42-8EEE-B19D97EB0E08}"/>
                </a:ext>
              </a:extLst>
            </p:cNvPr>
            <p:cNvSpPr>
              <a:spLocks noChangeShapeType="1"/>
            </p:cNvSpPr>
            <p:nvPr/>
          </p:nvSpPr>
          <p:spPr bwMode="auto">
            <a:xfrm flipH="1">
              <a:off x="2029"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3" name="Line 224">
              <a:extLst>
                <a:ext uri="{FF2B5EF4-FFF2-40B4-BE49-F238E27FC236}">
                  <a16:creationId xmlns:a16="http://schemas.microsoft.com/office/drawing/2014/main" id="{E32F5C8A-FB6A-E24F-8060-FB893A432112}"/>
                </a:ext>
              </a:extLst>
            </p:cNvPr>
            <p:cNvSpPr>
              <a:spLocks noChangeShapeType="1"/>
            </p:cNvSpPr>
            <p:nvPr/>
          </p:nvSpPr>
          <p:spPr bwMode="auto">
            <a:xfrm flipH="1">
              <a:off x="2014"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4" name="Line 225">
              <a:extLst>
                <a:ext uri="{FF2B5EF4-FFF2-40B4-BE49-F238E27FC236}">
                  <a16:creationId xmlns:a16="http://schemas.microsoft.com/office/drawing/2014/main" id="{AE416E95-0C11-E14A-AE02-8E7EFEBB5E97}"/>
                </a:ext>
              </a:extLst>
            </p:cNvPr>
            <p:cNvSpPr>
              <a:spLocks noChangeShapeType="1"/>
            </p:cNvSpPr>
            <p:nvPr/>
          </p:nvSpPr>
          <p:spPr bwMode="auto">
            <a:xfrm flipH="1">
              <a:off x="1999"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5" name="Line 226">
              <a:extLst>
                <a:ext uri="{FF2B5EF4-FFF2-40B4-BE49-F238E27FC236}">
                  <a16:creationId xmlns:a16="http://schemas.microsoft.com/office/drawing/2014/main" id="{ECEBBB11-EAEC-7442-86DC-D35452E449E3}"/>
                </a:ext>
              </a:extLst>
            </p:cNvPr>
            <p:cNvSpPr>
              <a:spLocks noChangeShapeType="1"/>
            </p:cNvSpPr>
            <p:nvPr/>
          </p:nvSpPr>
          <p:spPr bwMode="auto">
            <a:xfrm flipH="1">
              <a:off x="1985"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6" name="Line 227">
              <a:extLst>
                <a:ext uri="{FF2B5EF4-FFF2-40B4-BE49-F238E27FC236}">
                  <a16:creationId xmlns:a16="http://schemas.microsoft.com/office/drawing/2014/main" id="{08B74AF2-F097-E841-817F-58C3349EF288}"/>
                </a:ext>
              </a:extLst>
            </p:cNvPr>
            <p:cNvSpPr>
              <a:spLocks noChangeShapeType="1"/>
            </p:cNvSpPr>
            <p:nvPr/>
          </p:nvSpPr>
          <p:spPr bwMode="auto">
            <a:xfrm flipH="1">
              <a:off x="1970"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7" name="Line 228">
              <a:extLst>
                <a:ext uri="{FF2B5EF4-FFF2-40B4-BE49-F238E27FC236}">
                  <a16:creationId xmlns:a16="http://schemas.microsoft.com/office/drawing/2014/main" id="{8F236162-C6EE-E34D-B42F-B4D2D7AFD95D}"/>
                </a:ext>
              </a:extLst>
            </p:cNvPr>
            <p:cNvSpPr>
              <a:spLocks noChangeShapeType="1"/>
            </p:cNvSpPr>
            <p:nvPr/>
          </p:nvSpPr>
          <p:spPr bwMode="auto">
            <a:xfrm flipH="1">
              <a:off x="1955"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8" name="Line 229">
              <a:extLst>
                <a:ext uri="{FF2B5EF4-FFF2-40B4-BE49-F238E27FC236}">
                  <a16:creationId xmlns:a16="http://schemas.microsoft.com/office/drawing/2014/main" id="{83E5F47E-B09F-0349-AC73-36806C677FE2}"/>
                </a:ext>
              </a:extLst>
            </p:cNvPr>
            <p:cNvSpPr>
              <a:spLocks noChangeShapeType="1"/>
            </p:cNvSpPr>
            <p:nvPr/>
          </p:nvSpPr>
          <p:spPr bwMode="auto">
            <a:xfrm flipH="1">
              <a:off x="1940"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9" name="Line 230">
              <a:extLst>
                <a:ext uri="{FF2B5EF4-FFF2-40B4-BE49-F238E27FC236}">
                  <a16:creationId xmlns:a16="http://schemas.microsoft.com/office/drawing/2014/main" id="{9EE5E999-D8C6-9846-93FC-E8DA6635FBB1}"/>
                </a:ext>
              </a:extLst>
            </p:cNvPr>
            <p:cNvSpPr>
              <a:spLocks noChangeShapeType="1"/>
            </p:cNvSpPr>
            <p:nvPr/>
          </p:nvSpPr>
          <p:spPr bwMode="auto">
            <a:xfrm flipH="1">
              <a:off x="1926"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0" name="Line 231">
              <a:extLst>
                <a:ext uri="{FF2B5EF4-FFF2-40B4-BE49-F238E27FC236}">
                  <a16:creationId xmlns:a16="http://schemas.microsoft.com/office/drawing/2014/main" id="{04061B47-2152-954D-872D-A4532317DEB6}"/>
                </a:ext>
              </a:extLst>
            </p:cNvPr>
            <p:cNvSpPr>
              <a:spLocks noChangeShapeType="1"/>
            </p:cNvSpPr>
            <p:nvPr/>
          </p:nvSpPr>
          <p:spPr bwMode="auto">
            <a:xfrm flipH="1">
              <a:off x="1911"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1" name="Line 232">
              <a:extLst>
                <a:ext uri="{FF2B5EF4-FFF2-40B4-BE49-F238E27FC236}">
                  <a16:creationId xmlns:a16="http://schemas.microsoft.com/office/drawing/2014/main" id="{D8C3C65C-3220-0349-9AF7-4C4AED98208C}"/>
                </a:ext>
              </a:extLst>
            </p:cNvPr>
            <p:cNvSpPr>
              <a:spLocks noChangeShapeType="1"/>
            </p:cNvSpPr>
            <p:nvPr/>
          </p:nvSpPr>
          <p:spPr bwMode="auto">
            <a:xfrm flipH="1">
              <a:off x="1896"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2" name="Line 233">
              <a:extLst>
                <a:ext uri="{FF2B5EF4-FFF2-40B4-BE49-F238E27FC236}">
                  <a16:creationId xmlns:a16="http://schemas.microsoft.com/office/drawing/2014/main" id="{1ECE813A-4E39-D644-9EC8-DE06DDF2C5D7}"/>
                </a:ext>
              </a:extLst>
            </p:cNvPr>
            <p:cNvSpPr>
              <a:spLocks noChangeShapeType="1"/>
            </p:cNvSpPr>
            <p:nvPr/>
          </p:nvSpPr>
          <p:spPr bwMode="auto">
            <a:xfrm flipH="1">
              <a:off x="1881"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3" name="Line 234">
              <a:extLst>
                <a:ext uri="{FF2B5EF4-FFF2-40B4-BE49-F238E27FC236}">
                  <a16:creationId xmlns:a16="http://schemas.microsoft.com/office/drawing/2014/main" id="{D2582F7E-6BA7-FF4A-BDDD-06DB129258E0}"/>
                </a:ext>
              </a:extLst>
            </p:cNvPr>
            <p:cNvSpPr>
              <a:spLocks noChangeShapeType="1"/>
            </p:cNvSpPr>
            <p:nvPr/>
          </p:nvSpPr>
          <p:spPr bwMode="auto">
            <a:xfrm flipH="1">
              <a:off x="1867"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4" name="Line 235">
              <a:extLst>
                <a:ext uri="{FF2B5EF4-FFF2-40B4-BE49-F238E27FC236}">
                  <a16:creationId xmlns:a16="http://schemas.microsoft.com/office/drawing/2014/main" id="{6659752D-4987-A74F-851A-3CB8C2924764}"/>
                </a:ext>
              </a:extLst>
            </p:cNvPr>
            <p:cNvSpPr>
              <a:spLocks noChangeShapeType="1"/>
            </p:cNvSpPr>
            <p:nvPr/>
          </p:nvSpPr>
          <p:spPr bwMode="auto">
            <a:xfrm flipH="1">
              <a:off x="1852"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5" name="Line 236">
              <a:extLst>
                <a:ext uri="{FF2B5EF4-FFF2-40B4-BE49-F238E27FC236}">
                  <a16:creationId xmlns:a16="http://schemas.microsoft.com/office/drawing/2014/main" id="{90796F8C-765D-BB4E-9359-5E9716A27AF6}"/>
                </a:ext>
              </a:extLst>
            </p:cNvPr>
            <p:cNvSpPr>
              <a:spLocks noChangeShapeType="1"/>
            </p:cNvSpPr>
            <p:nvPr/>
          </p:nvSpPr>
          <p:spPr bwMode="auto">
            <a:xfrm flipH="1">
              <a:off x="1837"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6" name="Line 237">
              <a:extLst>
                <a:ext uri="{FF2B5EF4-FFF2-40B4-BE49-F238E27FC236}">
                  <a16:creationId xmlns:a16="http://schemas.microsoft.com/office/drawing/2014/main" id="{C780E181-1656-FC42-A246-BE99FB52623E}"/>
                </a:ext>
              </a:extLst>
            </p:cNvPr>
            <p:cNvSpPr>
              <a:spLocks noChangeShapeType="1"/>
            </p:cNvSpPr>
            <p:nvPr/>
          </p:nvSpPr>
          <p:spPr bwMode="auto">
            <a:xfrm flipH="1">
              <a:off x="1822"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7" name="Line 238">
              <a:extLst>
                <a:ext uri="{FF2B5EF4-FFF2-40B4-BE49-F238E27FC236}">
                  <a16:creationId xmlns:a16="http://schemas.microsoft.com/office/drawing/2014/main" id="{A89274D7-A36C-D644-8621-804FC9D6E561}"/>
                </a:ext>
              </a:extLst>
            </p:cNvPr>
            <p:cNvSpPr>
              <a:spLocks noChangeShapeType="1"/>
            </p:cNvSpPr>
            <p:nvPr/>
          </p:nvSpPr>
          <p:spPr bwMode="auto">
            <a:xfrm flipH="1">
              <a:off x="1808"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8" name="Line 239">
              <a:extLst>
                <a:ext uri="{FF2B5EF4-FFF2-40B4-BE49-F238E27FC236}">
                  <a16:creationId xmlns:a16="http://schemas.microsoft.com/office/drawing/2014/main" id="{C2DE40C4-B84B-784D-B00D-ED267914E8DD}"/>
                </a:ext>
              </a:extLst>
            </p:cNvPr>
            <p:cNvSpPr>
              <a:spLocks noChangeShapeType="1"/>
            </p:cNvSpPr>
            <p:nvPr/>
          </p:nvSpPr>
          <p:spPr bwMode="auto">
            <a:xfrm flipH="1">
              <a:off x="1793"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9" name="Line 240">
              <a:extLst>
                <a:ext uri="{FF2B5EF4-FFF2-40B4-BE49-F238E27FC236}">
                  <a16:creationId xmlns:a16="http://schemas.microsoft.com/office/drawing/2014/main" id="{D69670C3-8B27-B84D-84E9-CD82E36E93D2}"/>
                </a:ext>
              </a:extLst>
            </p:cNvPr>
            <p:cNvSpPr>
              <a:spLocks noChangeShapeType="1"/>
            </p:cNvSpPr>
            <p:nvPr/>
          </p:nvSpPr>
          <p:spPr bwMode="auto">
            <a:xfrm flipH="1">
              <a:off x="1778"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0" name="Line 241">
              <a:extLst>
                <a:ext uri="{FF2B5EF4-FFF2-40B4-BE49-F238E27FC236}">
                  <a16:creationId xmlns:a16="http://schemas.microsoft.com/office/drawing/2014/main" id="{5141CFD8-364F-1940-A664-F32C868DAAFB}"/>
                </a:ext>
              </a:extLst>
            </p:cNvPr>
            <p:cNvSpPr>
              <a:spLocks noChangeShapeType="1"/>
            </p:cNvSpPr>
            <p:nvPr/>
          </p:nvSpPr>
          <p:spPr bwMode="auto">
            <a:xfrm flipH="1">
              <a:off x="1763"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1" name="Line 242">
              <a:extLst>
                <a:ext uri="{FF2B5EF4-FFF2-40B4-BE49-F238E27FC236}">
                  <a16:creationId xmlns:a16="http://schemas.microsoft.com/office/drawing/2014/main" id="{A5709C29-13DD-464A-8CC4-F3C87A077A6D}"/>
                </a:ext>
              </a:extLst>
            </p:cNvPr>
            <p:cNvSpPr>
              <a:spLocks noChangeShapeType="1"/>
            </p:cNvSpPr>
            <p:nvPr/>
          </p:nvSpPr>
          <p:spPr bwMode="auto">
            <a:xfrm flipH="1">
              <a:off x="1749"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2" name="Line 243">
              <a:extLst>
                <a:ext uri="{FF2B5EF4-FFF2-40B4-BE49-F238E27FC236}">
                  <a16:creationId xmlns:a16="http://schemas.microsoft.com/office/drawing/2014/main" id="{B2A29A6C-42FC-A445-A63C-27FE08047434}"/>
                </a:ext>
              </a:extLst>
            </p:cNvPr>
            <p:cNvSpPr>
              <a:spLocks noChangeShapeType="1"/>
            </p:cNvSpPr>
            <p:nvPr/>
          </p:nvSpPr>
          <p:spPr bwMode="auto">
            <a:xfrm flipH="1">
              <a:off x="1734"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3" name="Line 244">
              <a:extLst>
                <a:ext uri="{FF2B5EF4-FFF2-40B4-BE49-F238E27FC236}">
                  <a16:creationId xmlns:a16="http://schemas.microsoft.com/office/drawing/2014/main" id="{E12FEDC5-7BDF-3345-9AA6-A809717F6868}"/>
                </a:ext>
              </a:extLst>
            </p:cNvPr>
            <p:cNvSpPr>
              <a:spLocks noChangeShapeType="1"/>
            </p:cNvSpPr>
            <p:nvPr/>
          </p:nvSpPr>
          <p:spPr bwMode="auto">
            <a:xfrm flipH="1">
              <a:off x="1719"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4" name="Line 245">
              <a:extLst>
                <a:ext uri="{FF2B5EF4-FFF2-40B4-BE49-F238E27FC236}">
                  <a16:creationId xmlns:a16="http://schemas.microsoft.com/office/drawing/2014/main" id="{16C3B679-C711-F542-9745-5E3E7C343BAA}"/>
                </a:ext>
              </a:extLst>
            </p:cNvPr>
            <p:cNvSpPr>
              <a:spLocks noChangeShapeType="1"/>
            </p:cNvSpPr>
            <p:nvPr/>
          </p:nvSpPr>
          <p:spPr bwMode="auto">
            <a:xfrm flipH="1">
              <a:off x="1704"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5" name="Line 246">
              <a:extLst>
                <a:ext uri="{FF2B5EF4-FFF2-40B4-BE49-F238E27FC236}">
                  <a16:creationId xmlns:a16="http://schemas.microsoft.com/office/drawing/2014/main" id="{3372A641-D1AF-7E49-AA2D-F0104CAD4C1A}"/>
                </a:ext>
              </a:extLst>
            </p:cNvPr>
            <p:cNvSpPr>
              <a:spLocks noChangeShapeType="1"/>
            </p:cNvSpPr>
            <p:nvPr/>
          </p:nvSpPr>
          <p:spPr bwMode="auto">
            <a:xfrm flipH="1">
              <a:off x="1690"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6" name="Line 247">
              <a:extLst>
                <a:ext uri="{FF2B5EF4-FFF2-40B4-BE49-F238E27FC236}">
                  <a16:creationId xmlns:a16="http://schemas.microsoft.com/office/drawing/2014/main" id="{E1328B4F-A9FA-F548-86C5-4B8CD2362171}"/>
                </a:ext>
              </a:extLst>
            </p:cNvPr>
            <p:cNvSpPr>
              <a:spLocks noChangeShapeType="1"/>
            </p:cNvSpPr>
            <p:nvPr/>
          </p:nvSpPr>
          <p:spPr bwMode="auto">
            <a:xfrm flipH="1">
              <a:off x="1675"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7" name="Line 248">
              <a:extLst>
                <a:ext uri="{FF2B5EF4-FFF2-40B4-BE49-F238E27FC236}">
                  <a16:creationId xmlns:a16="http://schemas.microsoft.com/office/drawing/2014/main" id="{07271E9F-7EEA-DD49-9CFF-C7CB6606B6A2}"/>
                </a:ext>
              </a:extLst>
            </p:cNvPr>
            <p:cNvSpPr>
              <a:spLocks noChangeShapeType="1"/>
            </p:cNvSpPr>
            <p:nvPr/>
          </p:nvSpPr>
          <p:spPr bwMode="auto">
            <a:xfrm flipH="1">
              <a:off x="1660"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8" name="Line 249">
              <a:extLst>
                <a:ext uri="{FF2B5EF4-FFF2-40B4-BE49-F238E27FC236}">
                  <a16:creationId xmlns:a16="http://schemas.microsoft.com/office/drawing/2014/main" id="{2765D5A5-14A9-F341-8C6C-1A75C04D3917}"/>
                </a:ext>
              </a:extLst>
            </p:cNvPr>
            <p:cNvSpPr>
              <a:spLocks noChangeShapeType="1"/>
            </p:cNvSpPr>
            <p:nvPr/>
          </p:nvSpPr>
          <p:spPr bwMode="auto">
            <a:xfrm>
              <a:off x="1660" y="184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9" name="Line 250">
              <a:extLst>
                <a:ext uri="{FF2B5EF4-FFF2-40B4-BE49-F238E27FC236}">
                  <a16:creationId xmlns:a16="http://schemas.microsoft.com/office/drawing/2014/main" id="{D38D2DBD-7596-B24A-A314-F939AFA770F4}"/>
                </a:ext>
              </a:extLst>
            </p:cNvPr>
            <p:cNvSpPr>
              <a:spLocks noChangeShapeType="1"/>
            </p:cNvSpPr>
            <p:nvPr/>
          </p:nvSpPr>
          <p:spPr bwMode="auto">
            <a:xfrm>
              <a:off x="1660" y="185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0" name="Line 251">
              <a:extLst>
                <a:ext uri="{FF2B5EF4-FFF2-40B4-BE49-F238E27FC236}">
                  <a16:creationId xmlns:a16="http://schemas.microsoft.com/office/drawing/2014/main" id="{9EE14F79-BE00-8143-A459-83E291153B5D}"/>
                </a:ext>
              </a:extLst>
            </p:cNvPr>
            <p:cNvSpPr>
              <a:spLocks noChangeShapeType="1"/>
            </p:cNvSpPr>
            <p:nvPr/>
          </p:nvSpPr>
          <p:spPr bwMode="auto">
            <a:xfrm>
              <a:off x="1660" y="187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1" name="Line 252">
              <a:extLst>
                <a:ext uri="{FF2B5EF4-FFF2-40B4-BE49-F238E27FC236}">
                  <a16:creationId xmlns:a16="http://schemas.microsoft.com/office/drawing/2014/main" id="{8D1DC5EA-A818-4348-8981-ED10313E80A0}"/>
                </a:ext>
              </a:extLst>
            </p:cNvPr>
            <p:cNvSpPr>
              <a:spLocks noChangeShapeType="1"/>
            </p:cNvSpPr>
            <p:nvPr/>
          </p:nvSpPr>
          <p:spPr bwMode="auto">
            <a:xfrm>
              <a:off x="1660" y="188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2" name="Line 253">
              <a:extLst>
                <a:ext uri="{FF2B5EF4-FFF2-40B4-BE49-F238E27FC236}">
                  <a16:creationId xmlns:a16="http://schemas.microsoft.com/office/drawing/2014/main" id="{82D6A0DD-97C7-EE4C-91D7-20A443238BE6}"/>
                </a:ext>
              </a:extLst>
            </p:cNvPr>
            <p:cNvSpPr>
              <a:spLocks noChangeShapeType="1"/>
            </p:cNvSpPr>
            <p:nvPr/>
          </p:nvSpPr>
          <p:spPr bwMode="auto">
            <a:xfrm>
              <a:off x="1660" y="190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3" name="Line 254">
              <a:extLst>
                <a:ext uri="{FF2B5EF4-FFF2-40B4-BE49-F238E27FC236}">
                  <a16:creationId xmlns:a16="http://schemas.microsoft.com/office/drawing/2014/main" id="{6DC3DED6-11AF-4D41-9854-1881388BC704}"/>
                </a:ext>
              </a:extLst>
            </p:cNvPr>
            <p:cNvSpPr>
              <a:spLocks noChangeShapeType="1"/>
            </p:cNvSpPr>
            <p:nvPr/>
          </p:nvSpPr>
          <p:spPr bwMode="auto">
            <a:xfrm>
              <a:off x="1660" y="191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4" name="Line 255">
              <a:extLst>
                <a:ext uri="{FF2B5EF4-FFF2-40B4-BE49-F238E27FC236}">
                  <a16:creationId xmlns:a16="http://schemas.microsoft.com/office/drawing/2014/main" id="{6E750685-6446-8340-8D50-F5806D414C5A}"/>
                </a:ext>
              </a:extLst>
            </p:cNvPr>
            <p:cNvSpPr>
              <a:spLocks noChangeShapeType="1"/>
            </p:cNvSpPr>
            <p:nvPr/>
          </p:nvSpPr>
          <p:spPr bwMode="auto">
            <a:xfrm>
              <a:off x="1660" y="192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5" name="Line 256">
              <a:extLst>
                <a:ext uri="{FF2B5EF4-FFF2-40B4-BE49-F238E27FC236}">
                  <a16:creationId xmlns:a16="http://schemas.microsoft.com/office/drawing/2014/main" id="{CD75B61F-68A8-9E46-8240-69C1F1296F00}"/>
                </a:ext>
              </a:extLst>
            </p:cNvPr>
            <p:cNvSpPr>
              <a:spLocks noChangeShapeType="1"/>
            </p:cNvSpPr>
            <p:nvPr/>
          </p:nvSpPr>
          <p:spPr bwMode="auto">
            <a:xfrm>
              <a:off x="1660" y="194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6" name="Line 257">
              <a:extLst>
                <a:ext uri="{FF2B5EF4-FFF2-40B4-BE49-F238E27FC236}">
                  <a16:creationId xmlns:a16="http://schemas.microsoft.com/office/drawing/2014/main" id="{F9578EFA-85BE-D342-B51F-556662E19573}"/>
                </a:ext>
              </a:extLst>
            </p:cNvPr>
            <p:cNvSpPr>
              <a:spLocks noChangeShapeType="1"/>
            </p:cNvSpPr>
            <p:nvPr/>
          </p:nvSpPr>
          <p:spPr bwMode="auto">
            <a:xfrm>
              <a:off x="1660" y="195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7" name="Line 258">
              <a:extLst>
                <a:ext uri="{FF2B5EF4-FFF2-40B4-BE49-F238E27FC236}">
                  <a16:creationId xmlns:a16="http://schemas.microsoft.com/office/drawing/2014/main" id="{DE950DC4-DD81-5543-B6D1-3DF1685ACCFA}"/>
                </a:ext>
              </a:extLst>
            </p:cNvPr>
            <p:cNvSpPr>
              <a:spLocks noChangeShapeType="1"/>
            </p:cNvSpPr>
            <p:nvPr/>
          </p:nvSpPr>
          <p:spPr bwMode="auto">
            <a:xfrm>
              <a:off x="1660" y="197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8" name="Line 259">
              <a:extLst>
                <a:ext uri="{FF2B5EF4-FFF2-40B4-BE49-F238E27FC236}">
                  <a16:creationId xmlns:a16="http://schemas.microsoft.com/office/drawing/2014/main" id="{807387C5-6627-7C46-B424-381DD2910BB4}"/>
                </a:ext>
              </a:extLst>
            </p:cNvPr>
            <p:cNvSpPr>
              <a:spLocks noChangeShapeType="1"/>
            </p:cNvSpPr>
            <p:nvPr/>
          </p:nvSpPr>
          <p:spPr bwMode="auto">
            <a:xfrm>
              <a:off x="1660" y="198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9" name="Line 260">
              <a:extLst>
                <a:ext uri="{FF2B5EF4-FFF2-40B4-BE49-F238E27FC236}">
                  <a16:creationId xmlns:a16="http://schemas.microsoft.com/office/drawing/2014/main" id="{B849716E-AA1D-3940-B74D-50658F4856A3}"/>
                </a:ext>
              </a:extLst>
            </p:cNvPr>
            <p:cNvSpPr>
              <a:spLocks noChangeShapeType="1"/>
            </p:cNvSpPr>
            <p:nvPr/>
          </p:nvSpPr>
          <p:spPr bwMode="auto">
            <a:xfrm>
              <a:off x="1660" y="199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0" name="Line 261">
              <a:extLst>
                <a:ext uri="{FF2B5EF4-FFF2-40B4-BE49-F238E27FC236}">
                  <a16:creationId xmlns:a16="http://schemas.microsoft.com/office/drawing/2014/main" id="{609538A9-1576-7B46-87DF-C2B13A9425C9}"/>
                </a:ext>
              </a:extLst>
            </p:cNvPr>
            <p:cNvSpPr>
              <a:spLocks noChangeShapeType="1"/>
            </p:cNvSpPr>
            <p:nvPr/>
          </p:nvSpPr>
          <p:spPr bwMode="auto">
            <a:xfrm>
              <a:off x="1660" y="201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1" name="Line 262">
              <a:extLst>
                <a:ext uri="{FF2B5EF4-FFF2-40B4-BE49-F238E27FC236}">
                  <a16:creationId xmlns:a16="http://schemas.microsoft.com/office/drawing/2014/main" id="{91B06C4D-D0AD-1842-9A79-2AD6C5D9535A}"/>
                </a:ext>
              </a:extLst>
            </p:cNvPr>
            <p:cNvSpPr>
              <a:spLocks noChangeShapeType="1"/>
            </p:cNvSpPr>
            <p:nvPr/>
          </p:nvSpPr>
          <p:spPr bwMode="auto">
            <a:xfrm>
              <a:off x="1660" y="202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2" name="Line 263">
              <a:extLst>
                <a:ext uri="{FF2B5EF4-FFF2-40B4-BE49-F238E27FC236}">
                  <a16:creationId xmlns:a16="http://schemas.microsoft.com/office/drawing/2014/main" id="{152FA839-BE5A-DC49-BEB1-B6E28DD09146}"/>
                </a:ext>
              </a:extLst>
            </p:cNvPr>
            <p:cNvSpPr>
              <a:spLocks noChangeShapeType="1"/>
            </p:cNvSpPr>
            <p:nvPr/>
          </p:nvSpPr>
          <p:spPr bwMode="auto">
            <a:xfrm>
              <a:off x="1660" y="204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3" name="Line 264">
              <a:extLst>
                <a:ext uri="{FF2B5EF4-FFF2-40B4-BE49-F238E27FC236}">
                  <a16:creationId xmlns:a16="http://schemas.microsoft.com/office/drawing/2014/main" id="{80E5715B-13B4-8B4C-9F9C-FA3C661CEDE2}"/>
                </a:ext>
              </a:extLst>
            </p:cNvPr>
            <p:cNvSpPr>
              <a:spLocks noChangeShapeType="1"/>
            </p:cNvSpPr>
            <p:nvPr/>
          </p:nvSpPr>
          <p:spPr bwMode="auto">
            <a:xfrm>
              <a:off x="1660" y="205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4" name="Line 265">
              <a:extLst>
                <a:ext uri="{FF2B5EF4-FFF2-40B4-BE49-F238E27FC236}">
                  <a16:creationId xmlns:a16="http://schemas.microsoft.com/office/drawing/2014/main" id="{01C05846-94E1-0449-A2FC-73D7B6364902}"/>
                </a:ext>
              </a:extLst>
            </p:cNvPr>
            <p:cNvSpPr>
              <a:spLocks noChangeShapeType="1"/>
            </p:cNvSpPr>
            <p:nvPr/>
          </p:nvSpPr>
          <p:spPr bwMode="auto">
            <a:xfrm>
              <a:off x="1660" y="206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5" name="Line 266">
              <a:extLst>
                <a:ext uri="{FF2B5EF4-FFF2-40B4-BE49-F238E27FC236}">
                  <a16:creationId xmlns:a16="http://schemas.microsoft.com/office/drawing/2014/main" id="{091000BB-9A2C-884E-864F-C5C18737FD09}"/>
                </a:ext>
              </a:extLst>
            </p:cNvPr>
            <p:cNvSpPr>
              <a:spLocks noChangeShapeType="1"/>
            </p:cNvSpPr>
            <p:nvPr/>
          </p:nvSpPr>
          <p:spPr bwMode="auto">
            <a:xfrm>
              <a:off x="1660" y="208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6" name="Line 267">
              <a:extLst>
                <a:ext uri="{FF2B5EF4-FFF2-40B4-BE49-F238E27FC236}">
                  <a16:creationId xmlns:a16="http://schemas.microsoft.com/office/drawing/2014/main" id="{5A82CE5B-C414-0F43-8DC7-618BAF607335}"/>
                </a:ext>
              </a:extLst>
            </p:cNvPr>
            <p:cNvSpPr>
              <a:spLocks noChangeShapeType="1"/>
            </p:cNvSpPr>
            <p:nvPr/>
          </p:nvSpPr>
          <p:spPr bwMode="auto">
            <a:xfrm>
              <a:off x="1660" y="209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7" name="Line 268">
              <a:extLst>
                <a:ext uri="{FF2B5EF4-FFF2-40B4-BE49-F238E27FC236}">
                  <a16:creationId xmlns:a16="http://schemas.microsoft.com/office/drawing/2014/main" id="{F3519C4A-4A5A-8B46-9D45-939723502FDD}"/>
                </a:ext>
              </a:extLst>
            </p:cNvPr>
            <p:cNvSpPr>
              <a:spLocks noChangeShapeType="1"/>
            </p:cNvSpPr>
            <p:nvPr/>
          </p:nvSpPr>
          <p:spPr bwMode="auto">
            <a:xfrm>
              <a:off x="1660" y="211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8" name="Line 269">
              <a:extLst>
                <a:ext uri="{FF2B5EF4-FFF2-40B4-BE49-F238E27FC236}">
                  <a16:creationId xmlns:a16="http://schemas.microsoft.com/office/drawing/2014/main" id="{B5DF5693-D23F-9F48-918E-9FCBFCB0191F}"/>
                </a:ext>
              </a:extLst>
            </p:cNvPr>
            <p:cNvSpPr>
              <a:spLocks noChangeShapeType="1"/>
            </p:cNvSpPr>
            <p:nvPr/>
          </p:nvSpPr>
          <p:spPr bwMode="auto">
            <a:xfrm>
              <a:off x="1660" y="212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9" name="Line 270">
              <a:extLst>
                <a:ext uri="{FF2B5EF4-FFF2-40B4-BE49-F238E27FC236}">
                  <a16:creationId xmlns:a16="http://schemas.microsoft.com/office/drawing/2014/main" id="{0BCBDFD9-65EA-0044-8E21-E863E16DBE72}"/>
                </a:ext>
              </a:extLst>
            </p:cNvPr>
            <p:cNvSpPr>
              <a:spLocks noChangeShapeType="1"/>
            </p:cNvSpPr>
            <p:nvPr/>
          </p:nvSpPr>
          <p:spPr bwMode="auto">
            <a:xfrm>
              <a:off x="1660" y="213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0" name="Line 271">
              <a:extLst>
                <a:ext uri="{FF2B5EF4-FFF2-40B4-BE49-F238E27FC236}">
                  <a16:creationId xmlns:a16="http://schemas.microsoft.com/office/drawing/2014/main" id="{3B236C28-56E3-5A44-B841-F3D29226351D}"/>
                </a:ext>
              </a:extLst>
            </p:cNvPr>
            <p:cNvSpPr>
              <a:spLocks noChangeShapeType="1"/>
            </p:cNvSpPr>
            <p:nvPr/>
          </p:nvSpPr>
          <p:spPr bwMode="auto">
            <a:xfrm>
              <a:off x="1660" y="215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1" name="Line 272">
              <a:extLst>
                <a:ext uri="{FF2B5EF4-FFF2-40B4-BE49-F238E27FC236}">
                  <a16:creationId xmlns:a16="http://schemas.microsoft.com/office/drawing/2014/main" id="{0A8C7AF8-9756-CB49-8230-9DC7848EA8DE}"/>
                </a:ext>
              </a:extLst>
            </p:cNvPr>
            <p:cNvSpPr>
              <a:spLocks noChangeShapeType="1"/>
            </p:cNvSpPr>
            <p:nvPr/>
          </p:nvSpPr>
          <p:spPr bwMode="auto">
            <a:xfrm>
              <a:off x="1660" y="216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2" name="Line 273">
              <a:extLst>
                <a:ext uri="{FF2B5EF4-FFF2-40B4-BE49-F238E27FC236}">
                  <a16:creationId xmlns:a16="http://schemas.microsoft.com/office/drawing/2014/main" id="{8AF6C940-2032-BC45-9926-C0E4125D1BA3}"/>
                </a:ext>
              </a:extLst>
            </p:cNvPr>
            <p:cNvSpPr>
              <a:spLocks noChangeShapeType="1"/>
            </p:cNvSpPr>
            <p:nvPr/>
          </p:nvSpPr>
          <p:spPr bwMode="auto">
            <a:xfrm>
              <a:off x="1660" y="218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3" name="Line 274">
              <a:extLst>
                <a:ext uri="{FF2B5EF4-FFF2-40B4-BE49-F238E27FC236}">
                  <a16:creationId xmlns:a16="http://schemas.microsoft.com/office/drawing/2014/main" id="{26CC44BA-F62E-614D-ACE2-9A7D10C8EC3C}"/>
                </a:ext>
              </a:extLst>
            </p:cNvPr>
            <p:cNvSpPr>
              <a:spLocks noChangeShapeType="1"/>
            </p:cNvSpPr>
            <p:nvPr/>
          </p:nvSpPr>
          <p:spPr bwMode="auto">
            <a:xfrm>
              <a:off x="1660" y="219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4" name="Line 275">
              <a:extLst>
                <a:ext uri="{FF2B5EF4-FFF2-40B4-BE49-F238E27FC236}">
                  <a16:creationId xmlns:a16="http://schemas.microsoft.com/office/drawing/2014/main" id="{A19807B2-D5B7-874A-81A2-AAE6B20D0198}"/>
                </a:ext>
              </a:extLst>
            </p:cNvPr>
            <p:cNvSpPr>
              <a:spLocks noChangeShapeType="1"/>
            </p:cNvSpPr>
            <p:nvPr/>
          </p:nvSpPr>
          <p:spPr bwMode="auto">
            <a:xfrm>
              <a:off x="1660" y="220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5" name="Line 276">
              <a:extLst>
                <a:ext uri="{FF2B5EF4-FFF2-40B4-BE49-F238E27FC236}">
                  <a16:creationId xmlns:a16="http://schemas.microsoft.com/office/drawing/2014/main" id="{B698E004-CC0D-2C45-8E74-F38E1FFB3DE9}"/>
                </a:ext>
              </a:extLst>
            </p:cNvPr>
            <p:cNvSpPr>
              <a:spLocks noChangeShapeType="1"/>
            </p:cNvSpPr>
            <p:nvPr/>
          </p:nvSpPr>
          <p:spPr bwMode="auto">
            <a:xfrm>
              <a:off x="1660" y="222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6" name="Line 277">
              <a:extLst>
                <a:ext uri="{FF2B5EF4-FFF2-40B4-BE49-F238E27FC236}">
                  <a16:creationId xmlns:a16="http://schemas.microsoft.com/office/drawing/2014/main" id="{819A3059-E507-5140-8963-70A08B75B147}"/>
                </a:ext>
              </a:extLst>
            </p:cNvPr>
            <p:cNvSpPr>
              <a:spLocks noChangeShapeType="1"/>
            </p:cNvSpPr>
            <p:nvPr/>
          </p:nvSpPr>
          <p:spPr bwMode="auto">
            <a:xfrm>
              <a:off x="1660" y="223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7" name="Line 278">
              <a:extLst>
                <a:ext uri="{FF2B5EF4-FFF2-40B4-BE49-F238E27FC236}">
                  <a16:creationId xmlns:a16="http://schemas.microsoft.com/office/drawing/2014/main" id="{89AC56B7-0857-4D4C-B5BA-CC2D2E07EB7C}"/>
                </a:ext>
              </a:extLst>
            </p:cNvPr>
            <p:cNvSpPr>
              <a:spLocks noChangeShapeType="1"/>
            </p:cNvSpPr>
            <p:nvPr/>
          </p:nvSpPr>
          <p:spPr bwMode="auto">
            <a:xfrm>
              <a:off x="1660" y="225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8" name="Line 279">
              <a:extLst>
                <a:ext uri="{FF2B5EF4-FFF2-40B4-BE49-F238E27FC236}">
                  <a16:creationId xmlns:a16="http://schemas.microsoft.com/office/drawing/2014/main" id="{7556402B-4755-214D-982C-9A8C4D3DAD5F}"/>
                </a:ext>
              </a:extLst>
            </p:cNvPr>
            <p:cNvSpPr>
              <a:spLocks noChangeShapeType="1"/>
            </p:cNvSpPr>
            <p:nvPr/>
          </p:nvSpPr>
          <p:spPr bwMode="auto">
            <a:xfrm>
              <a:off x="1660" y="226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9" name="Line 280">
              <a:extLst>
                <a:ext uri="{FF2B5EF4-FFF2-40B4-BE49-F238E27FC236}">
                  <a16:creationId xmlns:a16="http://schemas.microsoft.com/office/drawing/2014/main" id="{6D97EAE3-F3C2-6C42-AE08-29E0606EA5DE}"/>
                </a:ext>
              </a:extLst>
            </p:cNvPr>
            <p:cNvSpPr>
              <a:spLocks noChangeShapeType="1"/>
            </p:cNvSpPr>
            <p:nvPr/>
          </p:nvSpPr>
          <p:spPr bwMode="auto">
            <a:xfrm>
              <a:off x="1660" y="227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0" name="Line 281">
              <a:extLst>
                <a:ext uri="{FF2B5EF4-FFF2-40B4-BE49-F238E27FC236}">
                  <a16:creationId xmlns:a16="http://schemas.microsoft.com/office/drawing/2014/main" id="{D9C4C166-6B2E-F848-A4DA-36D9E04F6D30}"/>
                </a:ext>
              </a:extLst>
            </p:cNvPr>
            <p:cNvSpPr>
              <a:spLocks noChangeShapeType="1"/>
            </p:cNvSpPr>
            <p:nvPr/>
          </p:nvSpPr>
          <p:spPr bwMode="auto">
            <a:xfrm>
              <a:off x="1660" y="229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1" name="Line 282">
              <a:extLst>
                <a:ext uri="{FF2B5EF4-FFF2-40B4-BE49-F238E27FC236}">
                  <a16:creationId xmlns:a16="http://schemas.microsoft.com/office/drawing/2014/main" id="{55EBF9EB-A367-BC44-9D9B-B3DD2AC915F4}"/>
                </a:ext>
              </a:extLst>
            </p:cNvPr>
            <p:cNvSpPr>
              <a:spLocks noChangeShapeType="1"/>
            </p:cNvSpPr>
            <p:nvPr/>
          </p:nvSpPr>
          <p:spPr bwMode="auto">
            <a:xfrm>
              <a:off x="1660" y="230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2" name="Line 283">
              <a:extLst>
                <a:ext uri="{FF2B5EF4-FFF2-40B4-BE49-F238E27FC236}">
                  <a16:creationId xmlns:a16="http://schemas.microsoft.com/office/drawing/2014/main" id="{F3C9D885-45A8-9840-89F1-F421E1E743C6}"/>
                </a:ext>
              </a:extLst>
            </p:cNvPr>
            <p:cNvSpPr>
              <a:spLocks noChangeShapeType="1"/>
            </p:cNvSpPr>
            <p:nvPr/>
          </p:nvSpPr>
          <p:spPr bwMode="auto">
            <a:xfrm>
              <a:off x="1660" y="232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3" name="Line 284">
              <a:extLst>
                <a:ext uri="{FF2B5EF4-FFF2-40B4-BE49-F238E27FC236}">
                  <a16:creationId xmlns:a16="http://schemas.microsoft.com/office/drawing/2014/main" id="{84DBB723-8398-BA4A-8240-E80AA29E2A7A}"/>
                </a:ext>
              </a:extLst>
            </p:cNvPr>
            <p:cNvSpPr>
              <a:spLocks noChangeShapeType="1"/>
            </p:cNvSpPr>
            <p:nvPr/>
          </p:nvSpPr>
          <p:spPr bwMode="auto">
            <a:xfrm>
              <a:off x="1660" y="233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4" name="Line 285">
              <a:extLst>
                <a:ext uri="{FF2B5EF4-FFF2-40B4-BE49-F238E27FC236}">
                  <a16:creationId xmlns:a16="http://schemas.microsoft.com/office/drawing/2014/main" id="{3F2C1CF3-65F4-CB45-812C-07416A077C82}"/>
                </a:ext>
              </a:extLst>
            </p:cNvPr>
            <p:cNvSpPr>
              <a:spLocks noChangeShapeType="1"/>
            </p:cNvSpPr>
            <p:nvPr/>
          </p:nvSpPr>
          <p:spPr bwMode="auto">
            <a:xfrm>
              <a:off x="1660" y="234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5" name="Line 286">
              <a:extLst>
                <a:ext uri="{FF2B5EF4-FFF2-40B4-BE49-F238E27FC236}">
                  <a16:creationId xmlns:a16="http://schemas.microsoft.com/office/drawing/2014/main" id="{805CAEA3-86AC-1547-A23B-5E61C74C8F81}"/>
                </a:ext>
              </a:extLst>
            </p:cNvPr>
            <p:cNvSpPr>
              <a:spLocks noChangeShapeType="1"/>
            </p:cNvSpPr>
            <p:nvPr/>
          </p:nvSpPr>
          <p:spPr bwMode="auto">
            <a:xfrm>
              <a:off x="1660" y="236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6" name="Line 287">
              <a:extLst>
                <a:ext uri="{FF2B5EF4-FFF2-40B4-BE49-F238E27FC236}">
                  <a16:creationId xmlns:a16="http://schemas.microsoft.com/office/drawing/2014/main" id="{2DD828A8-6AFF-154A-81BF-0C7859AB9FEB}"/>
                </a:ext>
              </a:extLst>
            </p:cNvPr>
            <p:cNvSpPr>
              <a:spLocks noChangeShapeType="1"/>
            </p:cNvSpPr>
            <p:nvPr/>
          </p:nvSpPr>
          <p:spPr bwMode="auto">
            <a:xfrm>
              <a:off x="1660" y="237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7" name="Line 288">
              <a:extLst>
                <a:ext uri="{FF2B5EF4-FFF2-40B4-BE49-F238E27FC236}">
                  <a16:creationId xmlns:a16="http://schemas.microsoft.com/office/drawing/2014/main" id="{325103E0-1608-9443-9950-475F0529E203}"/>
                </a:ext>
              </a:extLst>
            </p:cNvPr>
            <p:cNvSpPr>
              <a:spLocks noChangeShapeType="1"/>
            </p:cNvSpPr>
            <p:nvPr/>
          </p:nvSpPr>
          <p:spPr bwMode="auto">
            <a:xfrm>
              <a:off x="1660" y="239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8" name="Line 289">
              <a:extLst>
                <a:ext uri="{FF2B5EF4-FFF2-40B4-BE49-F238E27FC236}">
                  <a16:creationId xmlns:a16="http://schemas.microsoft.com/office/drawing/2014/main" id="{FD9C884F-F410-E744-9A7F-F2A6E55FBC4F}"/>
                </a:ext>
              </a:extLst>
            </p:cNvPr>
            <p:cNvSpPr>
              <a:spLocks noChangeShapeType="1"/>
            </p:cNvSpPr>
            <p:nvPr/>
          </p:nvSpPr>
          <p:spPr bwMode="auto">
            <a:xfrm>
              <a:off x="1660" y="240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9" name="Line 290">
              <a:extLst>
                <a:ext uri="{FF2B5EF4-FFF2-40B4-BE49-F238E27FC236}">
                  <a16:creationId xmlns:a16="http://schemas.microsoft.com/office/drawing/2014/main" id="{0B0C0B7E-0006-8B4E-BF91-2F2052B70F02}"/>
                </a:ext>
              </a:extLst>
            </p:cNvPr>
            <p:cNvSpPr>
              <a:spLocks noChangeShapeType="1"/>
            </p:cNvSpPr>
            <p:nvPr/>
          </p:nvSpPr>
          <p:spPr bwMode="auto">
            <a:xfrm>
              <a:off x="1660" y="241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0" name="Line 291">
              <a:extLst>
                <a:ext uri="{FF2B5EF4-FFF2-40B4-BE49-F238E27FC236}">
                  <a16:creationId xmlns:a16="http://schemas.microsoft.com/office/drawing/2014/main" id="{1E5EBCC6-B758-C848-80A0-421C362BAE47}"/>
                </a:ext>
              </a:extLst>
            </p:cNvPr>
            <p:cNvSpPr>
              <a:spLocks noChangeShapeType="1"/>
            </p:cNvSpPr>
            <p:nvPr/>
          </p:nvSpPr>
          <p:spPr bwMode="auto">
            <a:xfrm>
              <a:off x="1660" y="243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1" name="Line 292">
              <a:extLst>
                <a:ext uri="{FF2B5EF4-FFF2-40B4-BE49-F238E27FC236}">
                  <a16:creationId xmlns:a16="http://schemas.microsoft.com/office/drawing/2014/main" id="{7CB1436E-4E5E-9443-8E54-898C8C8FF049}"/>
                </a:ext>
              </a:extLst>
            </p:cNvPr>
            <p:cNvSpPr>
              <a:spLocks noChangeShapeType="1"/>
            </p:cNvSpPr>
            <p:nvPr/>
          </p:nvSpPr>
          <p:spPr bwMode="auto">
            <a:xfrm>
              <a:off x="1660" y="244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2" name="Line 293">
              <a:extLst>
                <a:ext uri="{FF2B5EF4-FFF2-40B4-BE49-F238E27FC236}">
                  <a16:creationId xmlns:a16="http://schemas.microsoft.com/office/drawing/2014/main" id="{E7523FCC-AB47-FB42-AA95-34C454D4FB7D}"/>
                </a:ext>
              </a:extLst>
            </p:cNvPr>
            <p:cNvSpPr>
              <a:spLocks noChangeShapeType="1"/>
            </p:cNvSpPr>
            <p:nvPr/>
          </p:nvSpPr>
          <p:spPr bwMode="auto">
            <a:xfrm>
              <a:off x="1660" y="246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3" name="Line 294">
              <a:extLst>
                <a:ext uri="{FF2B5EF4-FFF2-40B4-BE49-F238E27FC236}">
                  <a16:creationId xmlns:a16="http://schemas.microsoft.com/office/drawing/2014/main" id="{63B110A2-A743-A94B-A4F6-4F177441C042}"/>
                </a:ext>
              </a:extLst>
            </p:cNvPr>
            <p:cNvSpPr>
              <a:spLocks noChangeShapeType="1"/>
            </p:cNvSpPr>
            <p:nvPr/>
          </p:nvSpPr>
          <p:spPr bwMode="auto">
            <a:xfrm>
              <a:off x="1660" y="247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4" name="Line 295">
              <a:extLst>
                <a:ext uri="{FF2B5EF4-FFF2-40B4-BE49-F238E27FC236}">
                  <a16:creationId xmlns:a16="http://schemas.microsoft.com/office/drawing/2014/main" id="{34DD8A5A-2D99-5444-8ED4-04DFD750B535}"/>
                </a:ext>
              </a:extLst>
            </p:cNvPr>
            <p:cNvSpPr>
              <a:spLocks noChangeShapeType="1"/>
            </p:cNvSpPr>
            <p:nvPr/>
          </p:nvSpPr>
          <p:spPr bwMode="auto">
            <a:xfrm>
              <a:off x="1660" y="248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5" name="Line 296">
              <a:extLst>
                <a:ext uri="{FF2B5EF4-FFF2-40B4-BE49-F238E27FC236}">
                  <a16:creationId xmlns:a16="http://schemas.microsoft.com/office/drawing/2014/main" id="{01194F51-848C-EB49-A57B-D1F898D81B22}"/>
                </a:ext>
              </a:extLst>
            </p:cNvPr>
            <p:cNvSpPr>
              <a:spLocks noChangeShapeType="1"/>
            </p:cNvSpPr>
            <p:nvPr/>
          </p:nvSpPr>
          <p:spPr bwMode="auto">
            <a:xfrm>
              <a:off x="1660" y="250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6" name="Line 297">
              <a:extLst>
                <a:ext uri="{FF2B5EF4-FFF2-40B4-BE49-F238E27FC236}">
                  <a16:creationId xmlns:a16="http://schemas.microsoft.com/office/drawing/2014/main" id="{2CD1A48A-3A10-0D4A-8E07-6C5B1B97BB57}"/>
                </a:ext>
              </a:extLst>
            </p:cNvPr>
            <p:cNvSpPr>
              <a:spLocks noChangeShapeType="1"/>
            </p:cNvSpPr>
            <p:nvPr/>
          </p:nvSpPr>
          <p:spPr bwMode="auto">
            <a:xfrm>
              <a:off x="1660" y="251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7" name="Line 298">
              <a:extLst>
                <a:ext uri="{FF2B5EF4-FFF2-40B4-BE49-F238E27FC236}">
                  <a16:creationId xmlns:a16="http://schemas.microsoft.com/office/drawing/2014/main" id="{903A9677-93E6-404E-BA0A-BDF6EAB7F98F}"/>
                </a:ext>
              </a:extLst>
            </p:cNvPr>
            <p:cNvSpPr>
              <a:spLocks noChangeShapeType="1"/>
            </p:cNvSpPr>
            <p:nvPr/>
          </p:nvSpPr>
          <p:spPr bwMode="auto">
            <a:xfrm>
              <a:off x="1660" y="253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8" name="Line 299">
              <a:extLst>
                <a:ext uri="{FF2B5EF4-FFF2-40B4-BE49-F238E27FC236}">
                  <a16:creationId xmlns:a16="http://schemas.microsoft.com/office/drawing/2014/main" id="{E0CC3DCF-8C86-CF49-B4FF-84B443C53BE9}"/>
                </a:ext>
              </a:extLst>
            </p:cNvPr>
            <p:cNvSpPr>
              <a:spLocks noChangeShapeType="1"/>
            </p:cNvSpPr>
            <p:nvPr/>
          </p:nvSpPr>
          <p:spPr bwMode="auto">
            <a:xfrm>
              <a:off x="1660" y="254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9" name="Line 300">
              <a:extLst>
                <a:ext uri="{FF2B5EF4-FFF2-40B4-BE49-F238E27FC236}">
                  <a16:creationId xmlns:a16="http://schemas.microsoft.com/office/drawing/2014/main" id="{B955DF91-355A-5245-A64D-BB86B8BCC493}"/>
                </a:ext>
              </a:extLst>
            </p:cNvPr>
            <p:cNvSpPr>
              <a:spLocks noChangeShapeType="1"/>
            </p:cNvSpPr>
            <p:nvPr/>
          </p:nvSpPr>
          <p:spPr bwMode="auto">
            <a:xfrm>
              <a:off x="1660" y="255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0" name="Line 301">
              <a:extLst>
                <a:ext uri="{FF2B5EF4-FFF2-40B4-BE49-F238E27FC236}">
                  <a16:creationId xmlns:a16="http://schemas.microsoft.com/office/drawing/2014/main" id="{4E130426-C557-9A48-B77E-BA1DBDE732DA}"/>
                </a:ext>
              </a:extLst>
            </p:cNvPr>
            <p:cNvSpPr>
              <a:spLocks noChangeShapeType="1"/>
            </p:cNvSpPr>
            <p:nvPr/>
          </p:nvSpPr>
          <p:spPr bwMode="auto">
            <a:xfrm>
              <a:off x="1660" y="257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1" name="Line 302">
              <a:extLst>
                <a:ext uri="{FF2B5EF4-FFF2-40B4-BE49-F238E27FC236}">
                  <a16:creationId xmlns:a16="http://schemas.microsoft.com/office/drawing/2014/main" id="{7BA99E6C-34B0-6C40-B2F1-4DB4A58A3A95}"/>
                </a:ext>
              </a:extLst>
            </p:cNvPr>
            <p:cNvSpPr>
              <a:spLocks noChangeShapeType="1"/>
            </p:cNvSpPr>
            <p:nvPr/>
          </p:nvSpPr>
          <p:spPr bwMode="auto">
            <a:xfrm>
              <a:off x="1660" y="2586"/>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2" name="Line 303">
              <a:extLst>
                <a:ext uri="{FF2B5EF4-FFF2-40B4-BE49-F238E27FC236}">
                  <a16:creationId xmlns:a16="http://schemas.microsoft.com/office/drawing/2014/main" id="{AFF1208D-6E3E-3B49-9F25-E8C89AD8D315}"/>
                </a:ext>
              </a:extLst>
            </p:cNvPr>
            <p:cNvSpPr>
              <a:spLocks noChangeShapeType="1"/>
            </p:cNvSpPr>
            <p:nvPr/>
          </p:nvSpPr>
          <p:spPr bwMode="auto">
            <a:xfrm>
              <a:off x="1660" y="2600"/>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3" name="Line 304">
              <a:extLst>
                <a:ext uri="{FF2B5EF4-FFF2-40B4-BE49-F238E27FC236}">
                  <a16:creationId xmlns:a16="http://schemas.microsoft.com/office/drawing/2014/main" id="{6CB82D85-F571-1743-B85A-03A9D481D428}"/>
                </a:ext>
              </a:extLst>
            </p:cNvPr>
            <p:cNvSpPr>
              <a:spLocks noChangeShapeType="1"/>
            </p:cNvSpPr>
            <p:nvPr/>
          </p:nvSpPr>
          <p:spPr bwMode="auto">
            <a:xfrm>
              <a:off x="1660" y="2614"/>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4" name="Line 305">
              <a:extLst>
                <a:ext uri="{FF2B5EF4-FFF2-40B4-BE49-F238E27FC236}">
                  <a16:creationId xmlns:a16="http://schemas.microsoft.com/office/drawing/2014/main" id="{C17805F0-188B-BA4F-A9F1-38EDB9A916D1}"/>
                </a:ext>
              </a:extLst>
            </p:cNvPr>
            <p:cNvSpPr>
              <a:spLocks noChangeShapeType="1"/>
            </p:cNvSpPr>
            <p:nvPr/>
          </p:nvSpPr>
          <p:spPr bwMode="auto">
            <a:xfrm>
              <a:off x="1660" y="2628"/>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5" name="Line 306">
              <a:extLst>
                <a:ext uri="{FF2B5EF4-FFF2-40B4-BE49-F238E27FC236}">
                  <a16:creationId xmlns:a16="http://schemas.microsoft.com/office/drawing/2014/main" id="{D0E4521E-9884-EB4B-BF54-2FD7722964B1}"/>
                </a:ext>
              </a:extLst>
            </p:cNvPr>
            <p:cNvSpPr>
              <a:spLocks noChangeShapeType="1"/>
            </p:cNvSpPr>
            <p:nvPr/>
          </p:nvSpPr>
          <p:spPr bwMode="auto">
            <a:xfrm>
              <a:off x="1660" y="2642"/>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6" name="Line 307">
              <a:extLst>
                <a:ext uri="{FF2B5EF4-FFF2-40B4-BE49-F238E27FC236}">
                  <a16:creationId xmlns:a16="http://schemas.microsoft.com/office/drawing/2014/main" id="{8289992E-496A-094F-A8E0-D8EDB14FC354}"/>
                </a:ext>
              </a:extLst>
            </p:cNvPr>
            <p:cNvSpPr>
              <a:spLocks noChangeShapeType="1"/>
            </p:cNvSpPr>
            <p:nvPr/>
          </p:nvSpPr>
          <p:spPr bwMode="auto">
            <a:xfrm>
              <a:off x="1660" y="2656"/>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7" name="Line 308">
              <a:extLst>
                <a:ext uri="{FF2B5EF4-FFF2-40B4-BE49-F238E27FC236}">
                  <a16:creationId xmlns:a16="http://schemas.microsoft.com/office/drawing/2014/main" id="{AE539319-E4EB-1E49-8824-DBDB8BB40CE2}"/>
                </a:ext>
              </a:extLst>
            </p:cNvPr>
            <p:cNvSpPr>
              <a:spLocks noChangeShapeType="1"/>
            </p:cNvSpPr>
            <p:nvPr/>
          </p:nvSpPr>
          <p:spPr bwMode="auto">
            <a:xfrm>
              <a:off x="1660" y="2670"/>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8" name="Line 309">
              <a:extLst>
                <a:ext uri="{FF2B5EF4-FFF2-40B4-BE49-F238E27FC236}">
                  <a16:creationId xmlns:a16="http://schemas.microsoft.com/office/drawing/2014/main" id="{729BE4C7-5182-374F-8F80-A9CA143C111D}"/>
                </a:ext>
              </a:extLst>
            </p:cNvPr>
            <p:cNvSpPr>
              <a:spLocks noChangeShapeType="1"/>
            </p:cNvSpPr>
            <p:nvPr/>
          </p:nvSpPr>
          <p:spPr bwMode="auto">
            <a:xfrm>
              <a:off x="1660" y="2684"/>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9" name="Line 310">
              <a:extLst>
                <a:ext uri="{FF2B5EF4-FFF2-40B4-BE49-F238E27FC236}">
                  <a16:creationId xmlns:a16="http://schemas.microsoft.com/office/drawing/2014/main" id="{AE6603D0-878F-004E-854E-F82BDB800408}"/>
                </a:ext>
              </a:extLst>
            </p:cNvPr>
            <p:cNvSpPr>
              <a:spLocks noChangeShapeType="1"/>
            </p:cNvSpPr>
            <p:nvPr/>
          </p:nvSpPr>
          <p:spPr bwMode="auto">
            <a:xfrm>
              <a:off x="1660" y="2698"/>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80" name="Line 311">
              <a:extLst>
                <a:ext uri="{FF2B5EF4-FFF2-40B4-BE49-F238E27FC236}">
                  <a16:creationId xmlns:a16="http://schemas.microsoft.com/office/drawing/2014/main" id="{9AB7F8D9-CF2A-8448-BB5F-AA799E0D7E2E}"/>
                </a:ext>
              </a:extLst>
            </p:cNvPr>
            <p:cNvSpPr>
              <a:spLocks noChangeShapeType="1"/>
            </p:cNvSpPr>
            <p:nvPr/>
          </p:nvSpPr>
          <p:spPr bwMode="auto">
            <a:xfrm>
              <a:off x="1660" y="2712"/>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81" name="Rectangle 312">
              <a:extLst>
                <a:ext uri="{FF2B5EF4-FFF2-40B4-BE49-F238E27FC236}">
                  <a16:creationId xmlns:a16="http://schemas.microsoft.com/office/drawing/2014/main" id="{D3133761-DDD3-5041-83CD-EB2887AC9834}"/>
                </a:ext>
              </a:extLst>
            </p:cNvPr>
            <p:cNvSpPr>
              <a:spLocks noChangeArrowheads="1"/>
            </p:cNvSpPr>
            <p:nvPr/>
          </p:nvSpPr>
          <p:spPr bwMode="auto">
            <a:xfrm>
              <a:off x="2078" y="2025"/>
              <a:ext cx="520" cy="266"/>
            </a:xfrm>
            <a:prstGeom prst="rect">
              <a:avLst/>
            </a:prstGeom>
            <a:grp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7282" name="Rectangle 313">
              <a:extLst>
                <a:ext uri="{FF2B5EF4-FFF2-40B4-BE49-F238E27FC236}">
                  <a16:creationId xmlns:a16="http://schemas.microsoft.com/office/drawing/2014/main" id="{4D7D14A4-9A19-CF4F-934E-18B21E3165A3}"/>
                </a:ext>
              </a:extLst>
            </p:cNvPr>
            <p:cNvSpPr>
              <a:spLocks noChangeArrowheads="1"/>
            </p:cNvSpPr>
            <p:nvPr/>
          </p:nvSpPr>
          <p:spPr bwMode="auto">
            <a:xfrm>
              <a:off x="2253" y="2085"/>
              <a:ext cx="235" cy="1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500" b="1">
                  <a:solidFill>
                    <a:srgbClr val="000000"/>
                  </a:solidFill>
                </a:rPr>
                <a:t>DFF</a:t>
              </a:r>
              <a:endParaRPr lang="en-US" altLang="en-US">
                <a:solidFill>
                  <a:srgbClr val="000000"/>
                </a:solidFill>
              </a:endParaRPr>
            </a:p>
          </p:txBody>
        </p:sp>
        <p:sp>
          <p:nvSpPr>
            <p:cNvPr id="7283" name="Freeform 314">
              <a:extLst>
                <a:ext uri="{FF2B5EF4-FFF2-40B4-BE49-F238E27FC236}">
                  <a16:creationId xmlns:a16="http://schemas.microsoft.com/office/drawing/2014/main" id="{8ECD1848-1786-0C41-96DD-4680E25D1BCF}"/>
                </a:ext>
              </a:extLst>
            </p:cNvPr>
            <p:cNvSpPr>
              <a:spLocks/>
            </p:cNvSpPr>
            <p:nvPr/>
          </p:nvSpPr>
          <p:spPr bwMode="auto">
            <a:xfrm>
              <a:off x="1838" y="2188"/>
              <a:ext cx="967" cy="361"/>
            </a:xfrm>
            <a:custGeom>
              <a:avLst/>
              <a:gdLst>
                <a:gd name="T0" fmla="*/ 0 w 967"/>
                <a:gd name="T1" fmla="*/ 53 h 361"/>
                <a:gd name="T2" fmla="*/ 0 w 967"/>
                <a:gd name="T3" fmla="*/ 361 h 361"/>
                <a:gd name="T4" fmla="*/ 967 w 967"/>
                <a:gd name="T5" fmla="*/ 361 h 361"/>
                <a:gd name="T6" fmla="*/ 967 w 967"/>
                <a:gd name="T7" fmla="*/ 0 h 36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7" h="361">
                  <a:moveTo>
                    <a:pt x="0" y="53"/>
                  </a:moveTo>
                  <a:lnTo>
                    <a:pt x="0" y="361"/>
                  </a:lnTo>
                  <a:lnTo>
                    <a:pt x="967" y="361"/>
                  </a:lnTo>
                  <a:lnTo>
                    <a:pt x="967" y="0"/>
                  </a:lnTo>
                </a:path>
              </a:pathLst>
            </a:custGeom>
            <a:grpFill/>
            <a:ln w="3175">
              <a:solidFill>
                <a:srgbClr val="000000"/>
              </a:solidFill>
              <a:prstDash val="solid"/>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84" name="Freeform 315">
              <a:extLst>
                <a:ext uri="{FF2B5EF4-FFF2-40B4-BE49-F238E27FC236}">
                  <a16:creationId xmlns:a16="http://schemas.microsoft.com/office/drawing/2014/main" id="{568BA465-FB68-8145-8233-832C20072B05}"/>
                </a:ext>
              </a:extLst>
            </p:cNvPr>
            <p:cNvSpPr>
              <a:spLocks/>
            </p:cNvSpPr>
            <p:nvPr/>
          </p:nvSpPr>
          <p:spPr bwMode="auto">
            <a:xfrm>
              <a:off x="1810" y="2194"/>
              <a:ext cx="57" cy="54"/>
            </a:xfrm>
            <a:custGeom>
              <a:avLst/>
              <a:gdLst>
                <a:gd name="T0" fmla="*/ 0 w 57"/>
                <a:gd name="T1" fmla="*/ 54 h 54"/>
                <a:gd name="T2" fmla="*/ 28 w 57"/>
                <a:gd name="T3" fmla="*/ 0 h 54"/>
                <a:gd name="T4" fmla="*/ 57 w 57"/>
                <a:gd name="T5" fmla="*/ 54 h 54"/>
                <a:gd name="T6" fmla="*/ 0 w 57"/>
                <a:gd name="T7" fmla="*/ 54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54">
                  <a:moveTo>
                    <a:pt x="0" y="54"/>
                  </a:moveTo>
                  <a:lnTo>
                    <a:pt x="28" y="0"/>
                  </a:lnTo>
                  <a:lnTo>
                    <a:pt x="57" y="54"/>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85" name="Line 316">
              <a:extLst>
                <a:ext uri="{FF2B5EF4-FFF2-40B4-BE49-F238E27FC236}">
                  <a16:creationId xmlns:a16="http://schemas.microsoft.com/office/drawing/2014/main" id="{B3837E0A-05AB-AC45-A5BF-4051B91CEDC8}"/>
                </a:ext>
              </a:extLst>
            </p:cNvPr>
            <p:cNvSpPr>
              <a:spLocks noChangeShapeType="1"/>
            </p:cNvSpPr>
            <p:nvPr/>
          </p:nvSpPr>
          <p:spPr bwMode="auto">
            <a:xfrm>
              <a:off x="2598" y="2158"/>
              <a:ext cx="630"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86" name="Freeform 317">
              <a:extLst>
                <a:ext uri="{FF2B5EF4-FFF2-40B4-BE49-F238E27FC236}">
                  <a16:creationId xmlns:a16="http://schemas.microsoft.com/office/drawing/2014/main" id="{CD551754-7227-8343-9FD4-152CB0A25EA5}"/>
                </a:ext>
              </a:extLst>
            </p:cNvPr>
            <p:cNvSpPr>
              <a:spLocks/>
            </p:cNvSpPr>
            <p:nvPr/>
          </p:nvSpPr>
          <p:spPr bwMode="auto">
            <a:xfrm>
              <a:off x="3220" y="2131"/>
              <a:ext cx="57" cy="54"/>
            </a:xfrm>
            <a:custGeom>
              <a:avLst/>
              <a:gdLst>
                <a:gd name="T0" fmla="*/ 0 w 57"/>
                <a:gd name="T1" fmla="*/ 0 h 54"/>
                <a:gd name="T2" fmla="*/ 57 w 57"/>
                <a:gd name="T3" fmla="*/ 27 h 54"/>
                <a:gd name="T4" fmla="*/ 0 w 57"/>
                <a:gd name="T5" fmla="*/ 54 h 54"/>
                <a:gd name="T6" fmla="*/ 0 w 57"/>
                <a:gd name="T7" fmla="*/ 0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54">
                  <a:moveTo>
                    <a:pt x="0" y="0"/>
                  </a:moveTo>
                  <a:lnTo>
                    <a:pt x="57" y="27"/>
                  </a:lnTo>
                  <a:lnTo>
                    <a:pt x="0" y="5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87" name="Freeform 318">
              <a:extLst>
                <a:ext uri="{FF2B5EF4-FFF2-40B4-BE49-F238E27FC236}">
                  <a16:creationId xmlns:a16="http://schemas.microsoft.com/office/drawing/2014/main" id="{A0C8FF95-B24C-0A44-AD20-0F76EBABBE38}"/>
                </a:ext>
              </a:extLst>
            </p:cNvPr>
            <p:cNvSpPr>
              <a:spLocks/>
            </p:cNvSpPr>
            <p:nvPr/>
          </p:nvSpPr>
          <p:spPr bwMode="auto">
            <a:xfrm>
              <a:off x="2775" y="2134"/>
              <a:ext cx="58" cy="54"/>
            </a:xfrm>
            <a:custGeom>
              <a:avLst/>
              <a:gdLst>
                <a:gd name="T0" fmla="*/ 0 w 58"/>
                <a:gd name="T1" fmla="*/ 26 h 54"/>
                <a:gd name="T2" fmla="*/ 3 w 58"/>
                <a:gd name="T3" fmla="*/ 16 h 54"/>
                <a:gd name="T4" fmla="*/ 9 w 58"/>
                <a:gd name="T5" fmla="*/ 8 h 54"/>
                <a:gd name="T6" fmla="*/ 19 w 58"/>
                <a:gd name="T7" fmla="*/ 2 h 54"/>
                <a:gd name="T8" fmla="*/ 30 w 58"/>
                <a:gd name="T9" fmla="*/ 0 h 54"/>
                <a:gd name="T10" fmla="*/ 41 w 58"/>
                <a:gd name="T11" fmla="*/ 2 h 54"/>
                <a:gd name="T12" fmla="*/ 50 w 58"/>
                <a:gd name="T13" fmla="*/ 8 h 54"/>
                <a:gd name="T14" fmla="*/ 56 w 58"/>
                <a:gd name="T15" fmla="*/ 16 h 54"/>
                <a:gd name="T16" fmla="*/ 58 w 58"/>
                <a:gd name="T17" fmla="*/ 26 h 54"/>
                <a:gd name="T18" fmla="*/ 56 w 58"/>
                <a:gd name="T19" fmla="*/ 37 h 54"/>
                <a:gd name="T20" fmla="*/ 50 w 58"/>
                <a:gd name="T21" fmla="*/ 46 h 54"/>
                <a:gd name="T22" fmla="*/ 41 w 58"/>
                <a:gd name="T23" fmla="*/ 52 h 54"/>
                <a:gd name="T24" fmla="*/ 30 w 58"/>
                <a:gd name="T25" fmla="*/ 54 h 54"/>
                <a:gd name="T26" fmla="*/ 19 w 58"/>
                <a:gd name="T27" fmla="*/ 52 h 54"/>
                <a:gd name="T28" fmla="*/ 9 w 58"/>
                <a:gd name="T29" fmla="*/ 46 h 54"/>
                <a:gd name="T30" fmla="*/ 3 w 58"/>
                <a:gd name="T31" fmla="*/ 37 h 54"/>
                <a:gd name="T32" fmla="*/ 0 w 58"/>
                <a:gd name="T33" fmla="*/ 26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8" h="54">
                  <a:moveTo>
                    <a:pt x="0" y="26"/>
                  </a:moveTo>
                  <a:lnTo>
                    <a:pt x="3" y="16"/>
                  </a:lnTo>
                  <a:lnTo>
                    <a:pt x="9" y="8"/>
                  </a:lnTo>
                  <a:lnTo>
                    <a:pt x="19" y="2"/>
                  </a:lnTo>
                  <a:lnTo>
                    <a:pt x="30" y="0"/>
                  </a:lnTo>
                  <a:lnTo>
                    <a:pt x="41" y="2"/>
                  </a:lnTo>
                  <a:lnTo>
                    <a:pt x="50" y="8"/>
                  </a:lnTo>
                  <a:lnTo>
                    <a:pt x="56" y="16"/>
                  </a:lnTo>
                  <a:lnTo>
                    <a:pt x="58" y="26"/>
                  </a:lnTo>
                  <a:lnTo>
                    <a:pt x="56" y="37"/>
                  </a:lnTo>
                  <a:lnTo>
                    <a:pt x="50" y="46"/>
                  </a:lnTo>
                  <a:lnTo>
                    <a:pt x="41" y="52"/>
                  </a:lnTo>
                  <a:lnTo>
                    <a:pt x="30" y="54"/>
                  </a:lnTo>
                  <a:lnTo>
                    <a:pt x="19" y="52"/>
                  </a:lnTo>
                  <a:lnTo>
                    <a:pt x="9" y="46"/>
                  </a:lnTo>
                  <a:lnTo>
                    <a:pt x="3" y="37"/>
                  </a:lnTo>
                  <a:lnTo>
                    <a:pt x="0" y="26"/>
                  </a:lnTo>
                  <a:close/>
                </a:path>
              </a:pathLst>
            </a:custGeom>
            <a:grpFill/>
            <a:ln w="3175">
              <a:solidFill>
                <a:srgbClr val="000000"/>
              </a:solidFill>
              <a:prstDash val="solid"/>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88" name="Freeform 319">
              <a:extLst>
                <a:ext uri="{FF2B5EF4-FFF2-40B4-BE49-F238E27FC236}">
                  <a16:creationId xmlns:a16="http://schemas.microsoft.com/office/drawing/2014/main" id="{65D3264D-EBED-5E4F-B478-0A8B1F586DF3}"/>
                </a:ext>
              </a:extLst>
            </p:cNvPr>
            <p:cNvSpPr>
              <a:spLocks/>
            </p:cNvSpPr>
            <p:nvPr/>
          </p:nvSpPr>
          <p:spPr bwMode="auto">
            <a:xfrm>
              <a:off x="2325" y="2247"/>
              <a:ext cx="46" cy="43"/>
            </a:xfrm>
            <a:custGeom>
              <a:avLst/>
              <a:gdLst>
                <a:gd name="T0" fmla="*/ 46 w 46"/>
                <a:gd name="T1" fmla="*/ 43 h 43"/>
                <a:gd name="T2" fmla="*/ 0 w 46"/>
                <a:gd name="T3" fmla="*/ 43 h 43"/>
                <a:gd name="T4" fmla="*/ 24 w 46"/>
                <a:gd name="T5" fmla="*/ 0 h 43"/>
                <a:gd name="T6" fmla="*/ 46 w 46"/>
                <a:gd name="T7" fmla="*/ 43 h 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6" h="43">
                  <a:moveTo>
                    <a:pt x="46" y="43"/>
                  </a:moveTo>
                  <a:lnTo>
                    <a:pt x="0" y="43"/>
                  </a:lnTo>
                  <a:lnTo>
                    <a:pt x="24" y="0"/>
                  </a:lnTo>
                  <a:lnTo>
                    <a:pt x="46" y="43"/>
                  </a:lnTo>
                  <a:close/>
                </a:path>
              </a:pathLst>
            </a:custGeom>
            <a:grpFill/>
            <a:ln w="3175">
              <a:solidFill>
                <a:srgbClr val="000000"/>
              </a:solidFill>
              <a:prstDash val="solid"/>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89" name="Line 320">
              <a:extLst>
                <a:ext uri="{FF2B5EF4-FFF2-40B4-BE49-F238E27FC236}">
                  <a16:creationId xmlns:a16="http://schemas.microsoft.com/office/drawing/2014/main" id="{AAEDEA45-2888-BA44-BF21-361BC2BFF07A}"/>
                </a:ext>
              </a:extLst>
            </p:cNvPr>
            <p:cNvSpPr>
              <a:spLocks noChangeShapeType="1"/>
            </p:cNvSpPr>
            <p:nvPr/>
          </p:nvSpPr>
          <p:spPr bwMode="auto">
            <a:xfrm flipV="1">
              <a:off x="1492" y="2164"/>
              <a:ext cx="544"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90" name="Freeform 321">
              <a:extLst>
                <a:ext uri="{FF2B5EF4-FFF2-40B4-BE49-F238E27FC236}">
                  <a16:creationId xmlns:a16="http://schemas.microsoft.com/office/drawing/2014/main" id="{9B5004B2-E89F-3C4F-998C-1CBA152E4CE9}"/>
                </a:ext>
              </a:extLst>
            </p:cNvPr>
            <p:cNvSpPr>
              <a:spLocks/>
            </p:cNvSpPr>
            <p:nvPr/>
          </p:nvSpPr>
          <p:spPr bwMode="auto">
            <a:xfrm>
              <a:off x="2029" y="2137"/>
              <a:ext cx="57" cy="54"/>
            </a:xfrm>
            <a:custGeom>
              <a:avLst/>
              <a:gdLst>
                <a:gd name="T0" fmla="*/ 0 w 57"/>
                <a:gd name="T1" fmla="*/ 0 h 54"/>
                <a:gd name="T2" fmla="*/ 57 w 57"/>
                <a:gd name="T3" fmla="*/ 27 h 54"/>
                <a:gd name="T4" fmla="*/ 0 w 57"/>
                <a:gd name="T5" fmla="*/ 54 h 54"/>
                <a:gd name="T6" fmla="*/ 0 w 57"/>
                <a:gd name="T7" fmla="*/ 0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54">
                  <a:moveTo>
                    <a:pt x="0" y="0"/>
                  </a:moveTo>
                  <a:lnTo>
                    <a:pt x="57" y="27"/>
                  </a:lnTo>
                  <a:lnTo>
                    <a:pt x="0" y="5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91" name="Freeform 322">
              <a:extLst>
                <a:ext uri="{FF2B5EF4-FFF2-40B4-BE49-F238E27FC236}">
                  <a16:creationId xmlns:a16="http://schemas.microsoft.com/office/drawing/2014/main" id="{AA78AB87-71FD-C646-BF72-4C1E06995206}"/>
                </a:ext>
              </a:extLst>
            </p:cNvPr>
            <p:cNvSpPr>
              <a:spLocks/>
            </p:cNvSpPr>
            <p:nvPr/>
          </p:nvSpPr>
          <p:spPr bwMode="auto">
            <a:xfrm>
              <a:off x="1809" y="2139"/>
              <a:ext cx="58" cy="55"/>
            </a:xfrm>
            <a:custGeom>
              <a:avLst/>
              <a:gdLst>
                <a:gd name="T0" fmla="*/ 0 w 58"/>
                <a:gd name="T1" fmla="*/ 27 h 55"/>
                <a:gd name="T2" fmla="*/ 2 w 58"/>
                <a:gd name="T3" fmla="*/ 17 h 55"/>
                <a:gd name="T4" fmla="*/ 8 w 58"/>
                <a:gd name="T5" fmla="*/ 9 h 55"/>
                <a:gd name="T6" fmla="*/ 18 w 58"/>
                <a:gd name="T7" fmla="*/ 3 h 55"/>
                <a:gd name="T8" fmla="*/ 29 w 58"/>
                <a:gd name="T9" fmla="*/ 0 h 55"/>
                <a:gd name="T10" fmla="*/ 40 w 58"/>
                <a:gd name="T11" fmla="*/ 3 h 55"/>
                <a:gd name="T12" fmla="*/ 49 w 58"/>
                <a:gd name="T13" fmla="*/ 9 h 55"/>
                <a:gd name="T14" fmla="*/ 56 w 58"/>
                <a:gd name="T15" fmla="*/ 17 h 55"/>
                <a:gd name="T16" fmla="*/ 58 w 58"/>
                <a:gd name="T17" fmla="*/ 27 h 55"/>
                <a:gd name="T18" fmla="*/ 56 w 58"/>
                <a:gd name="T19" fmla="*/ 38 h 55"/>
                <a:gd name="T20" fmla="*/ 49 w 58"/>
                <a:gd name="T21" fmla="*/ 47 h 55"/>
                <a:gd name="T22" fmla="*/ 40 w 58"/>
                <a:gd name="T23" fmla="*/ 53 h 55"/>
                <a:gd name="T24" fmla="*/ 29 w 58"/>
                <a:gd name="T25" fmla="*/ 55 h 55"/>
                <a:gd name="T26" fmla="*/ 18 w 58"/>
                <a:gd name="T27" fmla="*/ 53 h 55"/>
                <a:gd name="T28" fmla="*/ 8 w 58"/>
                <a:gd name="T29" fmla="*/ 47 h 55"/>
                <a:gd name="T30" fmla="*/ 2 w 58"/>
                <a:gd name="T31" fmla="*/ 38 h 55"/>
                <a:gd name="T32" fmla="*/ 0 w 58"/>
                <a:gd name="T33" fmla="*/ 27 h 5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8" h="55">
                  <a:moveTo>
                    <a:pt x="0" y="27"/>
                  </a:moveTo>
                  <a:lnTo>
                    <a:pt x="2" y="17"/>
                  </a:lnTo>
                  <a:lnTo>
                    <a:pt x="8" y="9"/>
                  </a:lnTo>
                  <a:lnTo>
                    <a:pt x="18" y="3"/>
                  </a:lnTo>
                  <a:lnTo>
                    <a:pt x="29" y="0"/>
                  </a:lnTo>
                  <a:lnTo>
                    <a:pt x="40" y="3"/>
                  </a:lnTo>
                  <a:lnTo>
                    <a:pt x="49" y="9"/>
                  </a:lnTo>
                  <a:lnTo>
                    <a:pt x="56" y="17"/>
                  </a:lnTo>
                  <a:lnTo>
                    <a:pt x="58" y="27"/>
                  </a:lnTo>
                  <a:lnTo>
                    <a:pt x="56" y="38"/>
                  </a:lnTo>
                  <a:lnTo>
                    <a:pt x="49" y="47"/>
                  </a:lnTo>
                  <a:lnTo>
                    <a:pt x="40" y="53"/>
                  </a:lnTo>
                  <a:lnTo>
                    <a:pt x="29" y="55"/>
                  </a:lnTo>
                  <a:lnTo>
                    <a:pt x="18" y="53"/>
                  </a:lnTo>
                  <a:lnTo>
                    <a:pt x="8" y="47"/>
                  </a:lnTo>
                  <a:lnTo>
                    <a:pt x="2" y="38"/>
                  </a:lnTo>
                  <a:lnTo>
                    <a:pt x="0" y="27"/>
                  </a:lnTo>
                  <a:close/>
                </a:path>
              </a:pathLst>
            </a:custGeom>
            <a:grpFill/>
            <a:ln w="3175">
              <a:solidFill>
                <a:srgbClr val="000000"/>
              </a:solidFill>
              <a:prstDash val="solid"/>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92" name="Rectangle 323">
              <a:extLst>
                <a:ext uri="{FF2B5EF4-FFF2-40B4-BE49-F238E27FC236}">
                  <a16:creationId xmlns:a16="http://schemas.microsoft.com/office/drawing/2014/main" id="{4FCF2989-60B4-B049-8DB4-C2BA0C8B9E8D}"/>
                </a:ext>
              </a:extLst>
            </p:cNvPr>
            <p:cNvSpPr>
              <a:spLocks noChangeArrowheads="1"/>
            </p:cNvSpPr>
            <p:nvPr/>
          </p:nvSpPr>
          <p:spPr bwMode="auto">
            <a:xfrm>
              <a:off x="1892" y="2824"/>
              <a:ext cx="1149" cy="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7293" name="Rectangle 324">
              <a:extLst>
                <a:ext uri="{FF2B5EF4-FFF2-40B4-BE49-F238E27FC236}">
                  <a16:creationId xmlns:a16="http://schemas.microsoft.com/office/drawing/2014/main" id="{0055419E-0B27-4C46-A1B6-CD930FEAEE58}"/>
                </a:ext>
              </a:extLst>
            </p:cNvPr>
            <p:cNvSpPr>
              <a:spLocks noChangeArrowheads="1"/>
            </p:cNvSpPr>
            <p:nvPr/>
          </p:nvSpPr>
          <p:spPr bwMode="auto">
            <a:xfrm>
              <a:off x="1985" y="2795"/>
              <a:ext cx="903"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500">
                  <a:solidFill>
                    <a:srgbClr val="000000"/>
                  </a:solidFill>
                </a:rPr>
                <a:t>out(t) = out(t-1) ?</a:t>
              </a:r>
              <a:endParaRPr lang="en-US" altLang="en-US">
                <a:solidFill>
                  <a:srgbClr val="000000"/>
                </a:solidFill>
              </a:endParaRPr>
            </a:p>
          </p:txBody>
        </p:sp>
        <p:sp>
          <p:nvSpPr>
            <p:cNvPr id="7294" name="Rectangle 325">
              <a:extLst>
                <a:ext uri="{FF2B5EF4-FFF2-40B4-BE49-F238E27FC236}">
                  <a16:creationId xmlns:a16="http://schemas.microsoft.com/office/drawing/2014/main" id="{9FAA2F1A-85DA-1C43-B4A9-DBDB3A6623E2}"/>
                </a:ext>
              </a:extLst>
            </p:cNvPr>
            <p:cNvSpPr>
              <a:spLocks noChangeArrowheads="1"/>
            </p:cNvSpPr>
            <p:nvPr/>
          </p:nvSpPr>
          <p:spPr bwMode="auto">
            <a:xfrm>
              <a:off x="1983" y="2935"/>
              <a:ext cx="830"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500">
                  <a:solidFill>
                    <a:srgbClr val="000000"/>
                  </a:solidFill>
                </a:rPr>
                <a:t>out(t) = in(t-1) ?</a:t>
              </a:r>
              <a:endParaRPr lang="en-US" altLang="en-US">
                <a:solidFill>
                  <a:srgbClr val="000000"/>
                </a:solidFill>
              </a:endParaRPr>
            </a:p>
          </p:txBody>
        </p:sp>
        <p:sp>
          <p:nvSpPr>
            <p:cNvPr id="7295" name="Rectangle 326">
              <a:extLst>
                <a:ext uri="{FF2B5EF4-FFF2-40B4-BE49-F238E27FC236}">
                  <a16:creationId xmlns:a16="http://schemas.microsoft.com/office/drawing/2014/main" id="{D90B3F0C-756B-D240-850D-D74EBDC51F5E}"/>
                </a:ext>
              </a:extLst>
            </p:cNvPr>
            <p:cNvSpPr>
              <a:spLocks noChangeArrowheads="1"/>
            </p:cNvSpPr>
            <p:nvPr/>
          </p:nvSpPr>
          <p:spPr bwMode="auto">
            <a:xfrm>
              <a:off x="1766" y="3182"/>
              <a:ext cx="1190" cy="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7296" name="Rectangle 327">
              <a:extLst>
                <a:ext uri="{FF2B5EF4-FFF2-40B4-BE49-F238E27FC236}">
                  <a16:creationId xmlns:a16="http://schemas.microsoft.com/office/drawing/2014/main" id="{8822132A-5555-BB4A-8CE5-58EE12714A06}"/>
                </a:ext>
              </a:extLst>
            </p:cNvPr>
            <p:cNvSpPr>
              <a:spLocks noChangeArrowheads="1"/>
            </p:cNvSpPr>
            <p:nvPr/>
          </p:nvSpPr>
          <p:spPr bwMode="auto">
            <a:xfrm>
              <a:off x="2108" y="3195"/>
              <a:ext cx="584"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500" b="1" i="1">
                  <a:solidFill>
                    <a:srgbClr val="C00000"/>
                  </a:solidFill>
                  <a:latin typeface="Times New Roman" panose="02020603050405020304" pitchFamily="18" charset="0"/>
                </a:rPr>
                <a:t>Won’t</a:t>
              </a:r>
              <a:r>
                <a:rPr lang="en-US" altLang="en-US" sz="1500" b="1" i="1">
                  <a:solidFill>
                    <a:srgbClr val="000000"/>
                  </a:solidFill>
                  <a:latin typeface="Times New Roman" panose="02020603050405020304" pitchFamily="18" charset="0"/>
                </a:rPr>
                <a:t> </a:t>
              </a:r>
              <a:r>
                <a:rPr lang="en-US" altLang="en-US" sz="1500" b="1" i="1">
                  <a:solidFill>
                    <a:srgbClr val="C00000"/>
                  </a:solidFill>
                  <a:latin typeface="Times New Roman" panose="02020603050405020304" pitchFamily="18" charset="0"/>
                </a:rPr>
                <a:t>work</a:t>
              </a:r>
              <a:endParaRPr lang="en-US" altLang="en-US">
                <a:solidFill>
                  <a:srgbClr val="C00000"/>
                </a:solidFill>
              </a:endParaRPr>
            </a:p>
          </p:txBody>
        </p:sp>
        <p:sp>
          <p:nvSpPr>
            <p:cNvPr id="7297" name="Rectangle 328">
              <a:extLst>
                <a:ext uri="{FF2B5EF4-FFF2-40B4-BE49-F238E27FC236}">
                  <a16:creationId xmlns:a16="http://schemas.microsoft.com/office/drawing/2014/main" id="{4C9E66C1-0CC0-D347-BAB3-79B717FA8E99}"/>
                </a:ext>
              </a:extLst>
            </p:cNvPr>
            <p:cNvSpPr>
              <a:spLocks noChangeArrowheads="1"/>
            </p:cNvSpPr>
            <p:nvPr/>
          </p:nvSpPr>
          <p:spPr bwMode="auto">
            <a:xfrm>
              <a:off x="1504" y="2039"/>
              <a:ext cx="116" cy="8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7298" name="Rectangle 329">
              <a:extLst>
                <a:ext uri="{FF2B5EF4-FFF2-40B4-BE49-F238E27FC236}">
                  <a16:creationId xmlns:a16="http://schemas.microsoft.com/office/drawing/2014/main" id="{BA0AC0F4-C0C5-3E45-B45D-53BD9A40E7DD}"/>
                </a:ext>
              </a:extLst>
            </p:cNvPr>
            <p:cNvSpPr>
              <a:spLocks noChangeArrowheads="1"/>
            </p:cNvSpPr>
            <p:nvPr/>
          </p:nvSpPr>
          <p:spPr bwMode="auto">
            <a:xfrm>
              <a:off x="1544" y="2010"/>
              <a:ext cx="95" cy="1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500">
                  <a:solidFill>
                    <a:srgbClr val="000000"/>
                  </a:solidFill>
                </a:rPr>
                <a:t>in</a:t>
              </a:r>
              <a:endParaRPr lang="en-US" altLang="en-US">
                <a:solidFill>
                  <a:srgbClr val="000000"/>
                </a:solidFill>
              </a:endParaRPr>
            </a:p>
          </p:txBody>
        </p:sp>
        <p:sp>
          <p:nvSpPr>
            <p:cNvPr id="7299" name="Rectangle 330">
              <a:extLst>
                <a:ext uri="{FF2B5EF4-FFF2-40B4-BE49-F238E27FC236}">
                  <a16:creationId xmlns:a16="http://schemas.microsoft.com/office/drawing/2014/main" id="{574AEC07-6EB0-274C-AF6F-5DC53FDC2F5B}"/>
                </a:ext>
              </a:extLst>
            </p:cNvPr>
            <p:cNvSpPr>
              <a:spLocks noChangeArrowheads="1"/>
            </p:cNvSpPr>
            <p:nvPr/>
          </p:nvSpPr>
          <p:spPr bwMode="auto">
            <a:xfrm>
              <a:off x="2981" y="2011"/>
              <a:ext cx="219" cy="1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7300" name="Rectangle 331">
              <a:extLst>
                <a:ext uri="{FF2B5EF4-FFF2-40B4-BE49-F238E27FC236}">
                  <a16:creationId xmlns:a16="http://schemas.microsoft.com/office/drawing/2014/main" id="{3D9ACDEF-BCC8-8A46-81B4-99FB41E4669E}"/>
                </a:ext>
              </a:extLst>
            </p:cNvPr>
            <p:cNvSpPr>
              <a:spLocks noChangeArrowheads="1"/>
            </p:cNvSpPr>
            <p:nvPr/>
          </p:nvSpPr>
          <p:spPr bwMode="auto">
            <a:xfrm>
              <a:off x="3035" y="2010"/>
              <a:ext cx="169" cy="1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500">
                  <a:solidFill>
                    <a:srgbClr val="000000"/>
                  </a:solidFill>
                </a:rPr>
                <a:t>out</a:t>
              </a:r>
              <a:endParaRPr lang="en-US" altLang="en-US">
                <a:solidFill>
                  <a:srgbClr val="000000"/>
                </a:solidFill>
              </a:endParaRPr>
            </a:p>
          </p:txBody>
        </p:sp>
      </p:grpSp>
      <p:graphicFrame>
        <p:nvGraphicFramePr>
          <p:cNvPr id="257741" name="Object 717">
            <a:extLst>
              <a:ext uri="{FF2B5EF4-FFF2-40B4-BE49-F238E27FC236}">
                <a16:creationId xmlns:a16="http://schemas.microsoft.com/office/drawing/2014/main" id="{C683C0A6-75A8-0C4D-9C83-C9BABB7FB3E4}"/>
              </a:ext>
            </a:extLst>
          </p:cNvPr>
          <p:cNvGraphicFramePr>
            <a:graphicFrameLocks noChangeAspect="1"/>
          </p:cNvGraphicFramePr>
          <p:nvPr/>
        </p:nvGraphicFramePr>
        <p:xfrm>
          <a:off x="8164482" y="1192200"/>
          <a:ext cx="2971800" cy="1981200"/>
        </p:xfrm>
        <a:graphic>
          <a:graphicData uri="http://schemas.openxmlformats.org/presentationml/2006/ole">
            <mc:AlternateContent xmlns:mc="http://schemas.openxmlformats.org/markup-compatibility/2006">
              <mc:Choice xmlns:v="urn:schemas-microsoft-com:vml" Requires="v">
                <p:oleObj spid="_x0000_s17742" r:id="rId6" imgW="9074150" imgH="10064750" progId="Visio.Drawing.6">
                  <p:embed/>
                </p:oleObj>
              </mc:Choice>
              <mc:Fallback>
                <p:oleObj r:id="rId6" imgW="9074150" imgH="10064750" progId="Visio.Drawing.6">
                  <p:embed/>
                  <p:pic>
                    <p:nvPicPr>
                      <p:cNvPr id="257741" name="Object 717">
                        <a:extLst>
                          <a:ext uri="{FF2B5EF4-FFF2-40B4-BE49-F238E27FC236}">
                            <a16:creationId xmlns:a16="http://schemas.microsoft.com/office/drawing/2014/main" id="{C683C0A6-75A8-0C4D-9C83-C9BABB7FB3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10266" t="66151" r="55280" b="12022"/>
                      <a:stretch>
                        <a:fillRect/>
                      </a:stretch>
                    </p:blipFill>
                    <p:spPr bwMode="auto">
                      <a:xfrm>
                        <a:off x="8164482" y="1192200"/>
                        <a:ext cx="2971800" cy="1981200"/>
                      </a:xfrm>
                      <a:prstGeom prst="rect">
                        <a:avLst/>
                      </a:prstGeom>
                      <a:solidFill>
                        <a:schemeClr val="bg1"/>
                      </a:solidFill>
                      <a:ln>
                        <a:noFill/>
                      </a:ln>
                    </p:spPr>
                  </p:pic>
                </p:oleObj>
              </mc:Fallback>
            </mc:AlternateContent>
          </a:graphicData>
        </a:graphic>
      </p:graphicFrame>
    </p:spTree>
    <p:extLst>
      <p:ext uri="{BB962C8B-B14F-4D97-AF65-F5344CB8AC3E}">
        <p14:creationId xmlns:p14="http://schemas.microsoft.com/office/powerpoint/2010/main" val="2142037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51A138CC-0FD2-6F41-8E2E-65386370E9C2}"/>
              </a:ext>
            </a:extLst>
          </p:cNvPr>
          <p:cNvSpPr>
            <a:spLocks noGrp="1" noChangeArrowheads="1"/>
          </p:cNvSpPr>
          <p:nvPr>
            <p:ph type="title"/>
          </p:nvPr>
        </p:nvSpPr>
        <p:spPr/>
        <p:txBody>
          <a:bodyPr/>
          <a:lstStyle/>
          <a:p>
            <a:r>
              <a:rPr lang="en-US" altLang="en-US" dirty="0"/>
              <a:t>Bit register (cont.)</a:t>
            </a:r>
          </a:p>
        </p:txBody>
      </p:sp>
      <p:grpSp>
        <p:nvGrpSpPr>
          <p:cNvPr id="8195" name="Group 3">
            <a:extLst>
              <a:ext uri="{FF2B5EF4-FFF2-40B4-BE49-F238E27FC236}">
                <a16:creationId xmlns:a16="http://schemas.microsoft.com/office/drawing/2014/main" id="{EB7D3DED-FA25-564C-ADD8-1332861DF96E}"/>
              </a:ext>
            </a:extLst>
          </p:cNvPr>
          <p:cNvGrpSpPr>
            <a:grpSpLocks/>
          </p:cNvGrpSpPr>
          <p:nvPr/>
        </p:nvGrpSpPr>
        <p:grpSpPr bwMode="auto">
          <a:xfrm>
            <a:off x="1981200" y="1219200"/>
            <a:ext cx="2971800" cy="2819400"/>
            <a:chOff x="288" y="768"/>
            <a:chExt cx="1872" cy="1776"/>
          </a:xfrm>
        </p:grpSpPr>
        <p:graphicFrame>
          <p:nvGraphicFramePr>
            <p:cNvPr id="8201" name="Object 4">
              <a:extLst>
                <a:ext uri="{FF2B5EF4-FFF2-40B4-BE49-F238E27FC236}">
                  <a16:creationId xmlns:a16="http://schemas.microsoft.com/office/drawing/2014/main" id="{AF8B937A-885C-7E44-B61E-A7DEF2066CD0}"/>
                </a:ext>
              </a:extLst>
            </p:cNvPr>
            <p:cNvGraphicFramePr>
              <a:graphicFrameLocks noChangeAspect="1"/>
            </p:cNvGraphicFramePr>
            <p:nvPr/>
          </p:nvGraphicFramePr>
          <p:xfrm>
            <a:off x="288" y="1296"/>
            <a:ext cx="1872" cy="1248"/>
          </p:xfrm>
          <a:graphic>
            <a:graphicData uri="http://schemas.openxmlformats.org/presentationml/2006/ole">
              <mc:AlternateContent xmlns:mc="http://schemas.openxmlformats.org/markup-compatibility/2006">
                <mc:Choice xmlns:v="urn:schemas-microsoft-com:vml" Requires="v">
                  <p:oleObj spid="_x0000_s18765" r:id="rId4" imgW="9074150" imgH="10064750" progId="Visio.Drawing.6">
                    <p:embed/>
                  </p:oleObj>
                </mc:Choice>
                <mc:Fallback>
                  <p:oleObj r:id="rId4" imgW="9074150" imgH="10064750" progId="Visio.Drawing.6">
                    <p:embed/>
                    <p:pic>
                      <p:nvPicPr>
                        <p:cNvPr id="8201" name="Object 4">
                          <a:extLst>
                            <a:ext uri="{FF2B5EF4-FFF2-40B4-BE49-F238E27FC236}">
                              <a16:creationId xmlns:a16="http://schemas.microsoft.com/office/drawing/2014/main" id="{AF8B937A-885C-7E44-B61E-A7DEF2066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0266" t="66151" r="55280" b="12022"/>
                        <a:stretch>
                          <a:fillRect/>
                        </a:stretch>
                      </p:blipFill>
                      <p:spPr bwMode="auto">
                        <a:xfrm>
                          <a:off x="288" y="1296"/>
                          <a:ext cx="1872" cy="1248"/>
                        </a:xfrm>
                        <a:prstGeom prst="rect">
                          <a:avLst/>
                        </a:prstGeom>
                        <a:solidFill>
                          <a:schemeClr val="bg1"/>
                        </a:solidFill>
                        <a:ln>
                          <a:noFill/>
                        </a:ln>
                      </p:spPr>
                    </p:pic>
                  </p:oleObj>
                </mc:Fallback>
              </mc:AlternateContent>
            </a:graphicData>
          </a:graphic>
        </p:graphicFrame>
        <p:sp>
          <p:nvSpPr>
            <p:cNvPr id="8202" name="Rectangle 5">
              <a:extLst>
                <a:ext uri="{FF2B5EF4-FFF2-40B4-BE49-F238E27FC236}">
                  <a16:creationId xmlns:a16="http://schemas.microsoft.com/office/drawing/2014/main" id="{9C984995-9317-AB43-A2B1-25B19F11EF74}"/>
                </a:ext>
              </a:extLst>
            </p:cNvPr>
            <p:cNvSpPr>
              <a:spLocks noChangeArrowheads="1"/>
            </p:cNvSpPr>
            <p:nvPr/>
          </p:nvSpPr>
          <p:spPr bwMode="auto">
            <a:xfrm>
              <a:off x="864" y="768"/>
              <a:ext cx="960"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pPr>
              <a:r>
                <a:rPr lang="en-US" altLang="en-US" dirty="0">
                  <a:solidFill>
                    <a:srgbClr val="FFFF00"/>
                  </a:solidFill>
                </a:rPr>
                <a:t>Interface</a:t>
              </a:r>
            </a:p>
          </p:txBody>
        </p:sp>
      </p:grpSp>
      <p:grpSp>
        <p:nvGrpSpPr>
          <p:cNvPr id="8196" name="Group 6">
            <a:extLst>
              <a:ext uri="{FF2B5EF4-FFF2-40B4-BE49-F238E27FC236}">
                <a16:creationId xmlns:a16="http://schemas.microsoft.com/office/drawing/2014/main" id="{6037CAD9-BDE9-2045-A6E5-498631B15349}"/>
              </a:ext>
            </a:extLst>
          </p:cNvPr>
          <p:cNvGrpSpPr>
            <a:grpSpLocks/>
          </p:cNvGrpSpPr>
          <p:nvPr/>
        </p:nvGrpSpPr>
        <p:grpSpPr bwMode="auto">
          <a:xfrm>
            <a:off x="5600700" y="1219201"/>
            <a:ext cx="4800600" cy="3070226"/>
            <a:chOff x="2568" y="768"/>
            <a:chExt cx="3024" cy="1934"/>
          </a:xfrm>
          <a:solidFill>
            <a:schemeClr val="bg1"/>
          </a:solidFill>
        </p:grpSpPr>
        <p:graphicFrame>
          <p:nvGraphicFramePr>
            <p:cNvPr id="8199" name="Object 7">
              <a:extLst>
                <a:ext uri="{FF2B5EF4-FFF2-40B4-BE49-F238E27FC236}">
                  <a16:creationId xmlns:a16="http://schemas.microsoft.com/office/drawing/2014/main" id="{544C6F0B-C449-1142-B080-BABD596C40D4}"/>
                </a:ext>
              </a:extLst>
            </p:cNvPr>
            <p:cNvGraphicFramePr>
              <a:graphicFrameLocks noChangeAspect="1"/>
            </p:cNvGraphicFramePr>
            <p:nvPr/>
          </p:nvGraphicFramePr>
          <p:xfrm>
            <a:off x="2568" y="1219"/>
            <a:ext cx="3024" cy="1483"/>
          </p:xfrm>
          <a:graphic>
            <a:graphicData uri="http://schemas.openxmlformats.org/presentationml/2006/ole">
              <mc:AlternateContent xmlns:mc="http://schemas.openxmlformats.org/markup-compatibility/2006">
                <mc:Choice xmlns:v="urn:schemas-microsoft-com:vml" Requires="v">
                  <p:oleObj spid="_x0000_s18766" r:id="rId6" imgW="11398250" imgH="10064750" progId="Visio.Drawing.6">
                    <p:embed/>
                  </p:oleObj>
                </mc:Choice>
                <mc:Fallback>
                  <p:oleObj r:id="rId6" imgW="11398250" imgH="10064750" progId="Visio.Drawing.6">
                    <p:embed/>
                    <p:pic>
                      <p:nvPicPr>
                        <p:cNvPr id="8199" name="Object 7">
                          <a:extLst>
                            <a:ext uri="{FF2B5EF4-FFF2-40B4-BE49-F238E27FC236}">
                              <a16:creationId xmlns:a16="http://schemas.microsoft.com/office/drawing/2014/main" id="{544C6F0B-C449-1142-B080-BABD596C40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54114" t="58664" r="4439" b="17067"/>
                        <a:stretch>
                          <a:fillRect/>
                        </a:stretch>
                      </p:blipFill>
                      <p:spPr bwMode="auto">
                        <a:xfrm>
                          <a:off x="2568" y="1219"/>
                          <a:ext cx="3024" cy="1483"/>
                        </a:xfrm>
                        <a:prstGeom prst="rect">
                          <a:avLst/>
                        </a:prstGeom>
                        <a:solidFill>
                          <a:schemeClr val="bg1"/>
                        </a:solidFill>
                        <a:ln>
                          <a:noFill/>
                        </a:ln>
                      </p:spPr>
                    </p:pic>
                  </p:oleObj>
                </mc:Fallback>
              </mc:AlternateContent>
            </a:graphicData>
          </a:graphic>
        </p:graphicFrame>
        <p:sp>
          <p:nvSpPr>
            <p:cNvPr id="8200" name="Rectangle 8">
              <a:extLst>
                <a:ext uri="{FF2B5EF4-FFF2-40B4-BE49-F238E27FC236}">
                  <a16:creationId xmlns:a16="http://schemas.microsoft.com/office/drawing/2014/main" id="{0FB317DC-27F9-A643-A10B-C922A7A7E92B}"/>
                </a:ext>
              </a:extLst>
            </p:cNvPr>
            <p:cNvSpPr>
              <a:spLocks noChangeArrowheads="1"/>
            </p:cNvSpPr>
            <p:nvPr/>
          </p:nvSpPr>
          <p:spPr bwMode="auto">
            <a:xfrm>
              <a:off x="3072" y="768"/>
              <a:ext cx="2016" cy="33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pPr>
              <a:r>
                <a:rPr lang="en-US" altLang="en-US" dirty="0">
                  <a:solidFill>
                    <a:srgbClr val="FFC000"/>
                  </a:solidFill>
                </a:rPr>
                <a:t>Implementation</a:t>
              </a:r>
            </a:p>
          </p:txBody>
        </p:sp>
      </p:grpSp>
      <p:sp>
        <p:nvSpPr>
          <p:cNvPr id="259082" name="Rectangle 10">
            <a:extLst>
              <a:ext uri="{FF2B5EF4-FFF2-40B4-BE49-F238E27FC236}">
                <a16:creationId xmlns:a16="http://schemas.microsoft.com/office/drawing/2014/main" id="{A478B526-ECB6-CD40-A27A-0EEADF3B9741}"/>
              </a:ext>
            </a:extLst>
          </p:cNvPr>
          <p:cNvSpPr>
            <a:spLocks noChangeArrowheads="1"/>
          </p:cNvSpPr>
          <p:nvPr/>
        </p:nvSpPr>
        <p:spPr bwMode="auto">
          <a:xfrm>
            <a:off x="4512550" y="4461577"/>
            <a:ext cx="2802649" cy="2141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just" eaLnBrk="0" fontAlgn="base" hangingPunct="0">
              <a:spcBef>
                <a:spcPct val="60000"/>
              </a:spcBef>
              <a:spcAft>
                <a:spcPct val="0"/>
              </a:spcAft>
              <a:buClr>
                <a:srgbClr val="006600"/>
              </a:buClr>
              <a:buSzPct val="100000"/>
              <a:buFont typeface="Courier New" panose="02070309020205020404" pitchFamily="49" charset="0"/>
              <a:buChar char="o"/>
            </a:pPr>
            <a:r>
              <a:rPr lang="en-US" altLang="en-US" sz="2800" dirty="0">
                <a:latin typeface="Comic Sans MS" panose="030F0902030302020204" pitchFamily="66" charset="0"/>
                <a:cs typeface="Arial" panose="020B0604020202020204" pitchFamily="34" charset="0"/>
              </a:rPr>
              <a:t>Load bit</a:t>
            </a:r>
          </a:p>
          <a:p>
            <a:pPr algn="just" eaLnBrk="0" fontAlgn="base" hangingPunct="0">
              <a:spcBef>
                <a:spcPct val="60000"/>
              </a:spcBef>
              <a:spcAft>
                <a:spcPct val="0"/>
              </a:spcAft>
              <a:buClr>
                <a:srgbClr val="006600"/>
              </a:buClr>
              <a:buSzPct val="100000"/>
              <a:buFont typeface="Courier New" panose="02070309020205020404" pitchFamily="49" charset="0"/>
              <a:buChar char="o"/>
            </a:pPr>
            <a:r>
              <a:rPr lang="en-US" altLang="en-US" sz="2800" dirty="0">
                <a:latin typeface="Comic Sans MS" panose="030F0902030302020204" pitchFamily="66" charset="0"/>
                <a:cs typeface="Arial" panose="020B0604020202020204" pitchFamily="34" charset="0"/>
              </a:rPr>
              <a:t>Read logic</a:t>
            </a:r>
            <a:endParaRPr lang="en-US" altLang="en-US" sz="2800" i="1" dirty="0">
              <a:latin typeface="Comic Sans MS" panose="030F0902030302020204" pitchFamily="66" charset="0"/>
              <a:cs typeface="Arial" panose="020B0604020202020204" pitchFamily="34" charset="0"/>
            </a:endParaRPr>
          </a:p>
          <a:p>
            <a:pPr algn="just" eaLnBrk="0" fontAlgn="base" hangingPunct="0">
              <a:spcBef>
                <a:spcPct val="60000"/>
              </a:spcBef>
              <a:spcAft>
                <a:spcPct val="0"/>
              </a:spcAft>
              <a:buClr>
                <a:srgbClr val="006600"/>
              </a:buClr>
              <a:buSzPct val="100000"/>
              <a:buFont typeface="Courier New" panose="02070309020205020404" pitchFamily="49" charset="0"/>
              <a:buChar char="o"/>
            </a:pPr>
            <a:r>
              <a:rPr lang="en-US" altLang="en-US" sz="2800" dirty="0">
                <a:latin typeface="Comic Sans MS" panose="030F0902030302020204" pitchFamily="66" charset="0"/>
                <a:cs typeface="Arial" panose="020B0604020202020204" pitchFamily="34" charset="0"/>
              </a:rPr>
              <a:t>Write logic</a:t>
            </a:r>
            <a:endParaRPr lang="en-US" altLang="en-US" sz="2800" dirty="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spcBef>
                <a:spcPct val="60000"/>
              </a:spcBef>
              <a:spcAft>
                <a:spcPct val="0"/>
              </a:spcAft>
              <a:buClr>
                <a:srgbClr val="006600"/>
              </a:buClr>
              <a:buSzPct val="100000"/>
              <a:buFont typeface="Courier New" panose="02070309020205020404" pitchFamily="49" charset="0"/>
              <a:buChar char="o"/>
            </a:pPr>
            <a:endParaRPr lang="en-US" altLang="en-US" sz="1800" dirty="0">
              <a:latin typeface="Comic Sans MS" panose="030F0902030302020204" pitchFamily="66" charset="0"/>
            </a:endParaRPr>
          </a:p>
        </p:txBody>
      </p:sp>
    </p:spTree>
    <p:extLst>
      <p:ext uri="{BB962C8B-B14F-4D97-AF65-F5344CB8AC3E}">
        <p14:creationId xmlns:p14="http://schemas.microsoft.com/office/powerpoint/2010/main" val="1423039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760CDF88-6BF1-1B43-8883-428DC1766BAE}"/>
              </a:ext>
            </a:extLst>
          </p:cNvPr>
          <p:cNvSpPr>
            <a:spLocks noGrp="1" noChangeArrowheads="1"/>
          </p:cNvSpPr>
          <p:nvPr>
            <p:ph type="title"/>
          </p:nvPr>
        </p:nvSpPr>
        <p:spPr/>
        <p:txBody>
          <a:bodyPr/>
          <a:lstStyle/>
          <a:p>
            <a:r>
              <a:rPr lang="en-US" altLang="en-US"/>
              <a:t>Multi-bit register</a:t>
            </a:r>
          </a:p>
        </p:txBody>
      </p:sp>
      <p:graphicFrame>
        <p:nvGraphicFramePr>
          <p:cNvPr id="261123" name="Object 3">
            <a:extLst>
              <a:ext uri="{FF2B5EF4-FFF2-40B4-BE49-F238E27FC236}">
                <a16:creationId xmlns:a16="http://schemas.microsoft.com/office/drawing/2014/main" id="{CFECF1AF-B17C-9947-8922-0D7151AE00C1}"/>
              </a:ext>
            </a:extLst>
          </p:cNvPr>
          <p:cNvGraphicFramePr>
            <a:graphicFrameLocks noChangeAspect="1"/>
          </p:cNvGraphicFramePr>
          <p:nvPr/>
        </p:nvGraphicFramePr>
        <p:xfrm>
          <a:off x="1984376" y="1219201"/>
          <a:ext cx="3197225" cy="2709863"/>
        </p:xfrm>
        <a:graphic>
          <a:graphicData uri="http://schemas.openxmlformats.org/presentationml/2006/ole">
            <mc:AlternateContent xmlns:mc="http://schemas.openxmlformats.org/markup-compatibility/2006">
              <mc:Choice xmlns:v="urn:schemas-microsoft-com:vml" Requires="v">
                <p:oleObj spid="_x0000_s19789" name="VISIO" r:id="rId4" imgW="18148300" imgH="20180300" progId="Visio.Drawing.6">
                  <p:embed/>
                </p:oleObj>
              </mc:Choice>
              <mc:Fallback>
                <p:oleObj name="VISIO" r:id="rId4" imgW="18148300" imgH="20180300" progId="Visio.Drawing.6">
                  <p:embed/>
                  <p:pic>
                    <p:nvPicPr>
                      <p:cNvPr id="261123" name="Object 3">
                        <a:extLst>
                          <a:ext uri="{FF2B5EF4-FFF2-40B4-BE49-F238E27FC236}">
                            <a16:creationId xmlns:a16="http://schemas.microsoft.com/office/drawing/2014/main" id="{CFECF1AF-B17C-9947-8922-0D7151AE00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0266" t="66151" r="57129" b="7626"/>
                      <a:stretch>
                        <a:fillRect/>
                      </a:stretch>
                    </p:blipFill>
                    <p:spPr bwMode="auto">
                      <a:xfrm>
                        <a:off x="1984376" y="1219201"/>
                        <a:ext cx="3197225" cy="2709863"/>
                      </a:xfrm>
                      <a:prstGeom prst="rect">
                        <a:avLst/>
                      </a:prstGeom>
                      <a:solidFill>
                        <a:schemeClr val="bg1"/>
                      </a:solidFill>
                      <a:ln>
                        <a:noFill/>
                      </a:ln>
                    </p:spPr>
                  </p:pic>
                </p:oleObj>
              </mc:Fallback>
            </mc:AlternateContent>
          </a:graphicData>
        </a:graphic>
      </p:graphicFrame>
      <p:sp>
        <p:nvSpPr>
          <p:cNvPr id="261124" name="Rectangle 4">
            <a:extLst>
              <a:ext uri="{FF2B5EF4-FFF2-40B4-BE49-F238E27FC236}">
                <a16:creationId xmlns:a16="http://schemas.microsoft.com/office/drawing/2014/main" id="{9450B8DB-6449-494C-9254-846407FF6E3C}"/>
              </a:ext>
            </a:extLst>
          </p:cNvPr>
          <p:cNvSpPr>
            <a:spLocks noGrp="1" noChangeArrowheads="1"/>
          </p:cNvSpPr>
          <p:nvPr>
            <p:ph type="body" idx="1"/>
          </p:nvPr>
        </p:nvSpPr>
        <p:spPr>
          <a:xfrm>
            <a:off x="3935413" y="4365625"/>
            <a:ext cx="5784850" cy="1866900"/>
          </a:xfrm>
          <a:noFill/>
        </p:spPr>
        <p:txBody>
          <a:bodyPr>
            <a:normAutofit fontScale="92500" lnSpcReduction="20000"/>
          </a:bodyPr>
          <a:lstStyle/>
          <a:p>
            <a:pPr>
              <a:buFont typeface="Courier New" panose="02070309020205020404" pitchFamily="49" charset="0"/>
              <a:buChar char="o"/>
            </a:pPr>
            <a:r>
              <a:rPr lang="en-US" altLang="en-US" dirty="0"/>
              <a:t>Register’s width: a trivial parameter</a:t>
            </a:r>
          </a:p>
          <a:p>
            <a:pPr>
              <a:buFont typeface="Courier New" panose="02070309020205020404" pitchFamily="49" charset="0"/>
              <a:buChar char="o"/>
            </a:pPr>
            <a:r>
              <a:rPr lang="en-US" altLang="en-US" dirty="0"/>
              <a:t>Read logic</a:t>
            </a:r>
          </a:p>
          <a:p>
            <a:pPr>
              <a:buFont typeface="Courier New" panose="02070309020205020404" pitchFamily="49" charset="0"/>
              <a:buChar char="o"/>
            </a:pPr>
            <a:r>
              <a:rPr lang="en-US" altLang="en-US" dirty="0"/>
              <a:t>Write logic</a:t>
            </a:r>
          </a:p>
        </p:txBody>
      </p:sp>
      <p:graphicFrame>
        <p:nvGraphicFramePr>
          <p:cNvPr id="261125" name="Object 5">
            <a:extLst>
              <a:ext uri="{FF2B5EF4-FFF2-40B4-BE49-F238E27FC236}">
                <a16:creationId xmlns:a16="http://schemas.microsoft.com/office/drawing/2014/main" id="{5447B094-70B9-5641-81D2-689896169EAC}"/>
              </a:ext>
            </a:extLst>
          </p:cNvPr>
          <p:cNvGraphicFramePr>
            <a:graphicFrameLocks noChangeAspect="1"/>
          </p:cNvGraphicFramePr>
          <p:nvPr/>
        </p:nvGraphicFramePr>
        <p:xfrm>
          <a:off x="5867401" y="1219201"/>
          <a:ext cx="4187825" cy="2709863"/>
        </p:xfrm>
        <a:graphic>
          <a:graphicData uri="http://schemas.openxmlformats.org/presentationml/2006/ole">
            <mc:AlternateContent xmlns:mc="http://schemas.openxmlformats.org/markup-compatibility/2006">
              <mc:Choice xmlns:v="urn:schemas-microsoft-com:vml" Requires="v">
                <p:oleObj spid="_x0000_s19790" name="VISIO" r:id="rId6" imgW="18148300" imgH="20180300" progId="Visio.Drawing.6">
                  <p:embed/>
                </p:oleObj>
              </mc:Choice>
              <mc:Fallback>
                <p:oleObj name="VISIO" r:id="rId6" imgW="18148300" imgH="20180300" progId="Visio.Drawing.6">
                  <p:embed/>
                  <p:pic>
                    <p:nvPicPr>
                      <p:cNvPr id="261125" name="Object 5">
                        <a:extLst>
                          <a:ext uri="{FF2B5EF4-FFF2-40B4-BE49-F238E27FC236}">
                            <a16:creationId xmlns:a16="http://schemas.microsoft.com/office/drawing/2014/main" id="{5447B094-70B9-5641-81D2-689896169E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49866" t="66151" r="7426" b="7626"/>
                      <a:stretch>
                        <a:fillRect/>
                      </a:stretch>
                    </p:blipFill>
                    <p:spPr bwMode="auto">
                      <a:xfrm>
                        <a:off x="5867401" y="1219201"/>
                        <a:ext cx="4187825" cy="2709863"/>
                      </a:xfrm>
                      <a:prstGeom prst="rect">
                        <a:avLst/>
                      </a:prstGeom>
                      <a:solidFill>
                        <a:schemeClr val="bg1"/>
                      </a:solidFill>
                      <a:ln>
                        <a:noFill/>
                      </a:ln>
                    </p:spPr>
                  </p:pic>
                </p:oleObj>
              </mc:Fallback>
            </mc:AlternateContent>
          </a:graphicData>
        </a:graphic>
      </p:graphicFrame>
    </p:spTree>
    <p:extLst>
      <p:ext uri="{BB962C8B-B14F-4D97-AF65-F5344CB8AC3E}">
        <p14:creationId xmlns:p14="http://schemas.microsoft.com/office/powerpoint/2010/main" val="4017399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9969094" y="5876874"/>
            <a:ext cx="1844204" cy="365125"/>
          </a:xfrm>
        </p:spPr>
        <p:txBody>
          <a:bodyPr vert="horz" lIns="91440" tIns="45720" rIns="91440" bIns="45720" rtlCol="0" anchor="ctr"/>
          <a:lstStyle/>
          <a:p>
            <a:fld id="{34F1E86F-CBF7-4DF7-824A-AB405C555AAE}" type="slidenum">
              <a:rPr lang="zh-CN" altLang="en-US" sz="3200">
                <a:solidFill>
                  <a:schemeClr val="bg1"/>
                </a:solidFill>
              </a:rPr>
              <a:pPr/>
              <a:t>2</a:t>
            </a:fld>
            <a:endParaRPr lang="zh-CN" altLang="en-US" sz="3200" dirty="0">
              <a:solidFill>
                <a:schemeClr val="bg1"/>
              </a:solidFill>
            </a:endParaRPr>
          </a:p>
        </p:txBody>
      </p:sp>
      <p:sp>
        <p:nvSpPr>
          <p:cNvPr id="26" name="文本框 25"/>
          <p:cNvSpPr txBox="1"/>
          <p:nvPr/>
        </p:nvSpPr>
        <p:spPr>
          <a:xfrm>
            <a:off x="1015999" y="403949"/>
            <a:ext cx="10693401" cy="584775"/>
          </a:xfrm>
          <a:prstGeom prst="rect">
            <a:avLst/>
          </a:prstGeom>
          <a:noFill/>
        </p:spPr>
        <p:txBody>
          <a:bodyPr wrap="square" rtlCol="0">
            <a:spAutoFit/>
          </a:bodyPr>
          <a:lstStyle/>
          <a:p>
            <a:r>
              <a:rPr lang="en-US" altLang="zh-CN" sz="3200" dirty="0">
                <a:latin typeface="Arial" panose="020B0604020202020204" pitchFamily="34" charset="0"/>
              </a:rPr>
              <a:t>TED-ED: How Computer Memory Work: </a:t>
            </a:r>
            <a:endParaRPr lang="zh-CN" altLang="en-US" sz="3200" dirty="0">
              <a:solidFill>
                <a:srgbClr val="FFC001"/>
              </a:solidFill>
              <a:latin typeface="Calibri Light" panose="020F0302020204030204" pitchFamily="34" charset="0"/>
            </a:endParaRPr>
          </a:p>
        </p:txBody>
      </p:sp>
      <p:sp>
        <p:nvSpPr>
          <p:cNvPr id="28" name="Rectangle 3"/>
          <p:cNvSpPr txBox="1">
            <a:spLocks noChangeArrowheads="1"/>
          </p:cNvSpPr>
          <p:nvPr/>
        </p:nvSpPr>
        <p:spPr>
          <a:xfrm>
            <a:off x="1066939" y="5682342"/>
            <a:ext cx="10261461" cy="1036159"/>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200000"/>
              </a:spcBef>
              <a:buFont typeface="Wingdings" panose="05000000000000000000" pitchFamily="2" charset="2"/>
              <a:buNone/>
            </a:pPr>
            <a:r>
              <a:rPr lang="en-US" altLang="zh-CN" sz="2000" u="sng" dirty="0">
                <a:latin typeface="Comic Sans MS" panose="030F0702030302020204" pitchFamily="66" charset="0"/>
              </a:rPr>
              <a:t>Video:</a:t>
            </a:r>
          </a:p>
          <a:p>
            <a:pPr>
              <a:spcBef>
                <a:spcPct val="100000"/>
              </a:spcBef>
            </a:pPr>
            <a:r>
              <a:rPr lang="en-US" altLang="zh-CN" sz="2000" dirty="0">
                <a:latin typeface="Comic Sans MS" panose="030F0702030302020204" pitchFamily="66" charset="0"/>
              </a:rPr>
              <a:t>Coursera Video website: https://</a:t>
            </a:r>
            <a:r>
              <a:rPr lang="en-US" altLang="zh-CN" sz="2000" dirty="0" err="1">
                <a:latin typeface="Comic Sans MS" panose="030F0702030302020204" pitchFamily="66" charset="0"/>
              </a:rPr>
              <a:t>www.coursera.org</a:t>
            </a:r>
            <a:r>
              <a:rPr lang="en-US" altLang="zh-CN" sz="2000" dirty="0">
                <a:latin typeface="Comic Sans MS" panose="030F0702030302020204" pitchFamily="66" charset="0"/>
              </a:rPr>
              <a:t>/learn/build-a-computer</a:t>
            </a:r>
          </a:p>
          <a:p>
            <a:pPr>
              <a:spcBef>
                <a:spcPct val="100000"/>
              </a:spcBef>
            </a:pPr>
            <a:r>
              <a:rPr lang="en-US" altLang="zh-CN" sz="2000" dirty="0">
                <a:latin typeface="Comic Sans MS" panose="030F0702030302020204" pitchFamily="66" charset="0"/>
              </a:rPr>
              <a:t>TED-ED: How Computer Memory Work? </a:t>
            </a:r>
            <a:r>
              <a:rPr lang="en-US" altLang="zh-CN" sz="2000" dirty="0">
                <a:latin typeface="Comic Sans MS" panose="030F0702030302020204" pitchFamily="66" charset="0"/>
                <a:hlinkClick r:id="rId3"/>
              </a:rPr>
              <a:t>https://</a:t>
            </a:r>
            <a:r>
              <a:rPr lang="en-US" altLang="zh-CN" sz="2000" dirty="0" err="1">
                <a:latin typeface="Comic Sans MS" panose="030F0702030302020204" pitchFamily="66" charset="0"/>
                <a:hlinkClick r:id="rId3"/>
              </a:rPr>
              <a:t>youtu.be</a:t>
            </a:r>
            <a:r>
              <a:rPr lang="en-US" altLang="zh-CN" sz="2000" dirty="0">
                <a:latin typeface="Comic Sans MS" panose="030F0702030302020204" pitchFamily="66" charset="0"/>
                <a:hlinkClick r:id="rId3"/>
              </a:rPr>
              <a:t>/p3q5zWCw8J4</a:t>
            </a:r>
            <a:endParaRPr lang="en-US" altLang="zh-CN" sz="2000" dirty="0">
              <a:latin typeface="Comic Sans MS" panose="030F0702030302020204" pitchFamily="66" charset="0"/>
            </a:endParaRPr>
          </a:p>
        </p:txBody>
      </p:sp>
      <p:pic>
        <p:nvPicPr>
          <p:cNvPr id="5" name="Picture 4">
            <a:extLst>
              <a:ext uri="{FF2B5EF4-FFF2-40B4-BE49-F238E27FC236}">
                <a16:creationId xmlns:a16="http://schemas.microsoft.com/office/drawing/2014/main" id="{87D6AA5C-8DA8-5A4D-A910-9E31694A2396}"/>
              </a:ext>
            </a:extLst>
          </p:cNvPr>
          <p:cNvPicPr>
            <a:picLocks noChangeAspect="1"/>
          </p:cNvPicPr>
          <p:nvPr/>
        </p:nvPicPr>
        <p:blipFill>
          <a:blip r:embed="rId4"/>
          <a:stretch>
            <a:fillRect/>
          </a:stretch>
        </p:blipFill>
        <p:spPr>
          <a:xfrm>
            <a:off x="6394035" y="2946217"/>
            <a:ext cx="1539914" cy="1439613"/>
          </a:xfrm>
          <a:prstGeom prst="rect">
            <a:avLst/>
          </a:prstGeom>
        </p:spPr>
      </p:pic>
      <p:pic>
        <p:nvPicPr>
          <p:cNvPr id="3" name="Picture 2">
            <a:hlinkClick r:id="rId3"/>
            <a:extLst>
              <a:ext uri="{FF2B5EF4-FFF2-40B4-BE49-F238E27FC236}">
                <a16:creationId xmlns:a16="http://schemas.microsoft.com/office/drawing/2014/main" id="{ADB3A9E4-5754-F547-98BB-58FA9CE6A45E}"/>
              </a:ext>
            </a:extLst>
          </p:cNvPr>
          <p:cNvPicPr>
            <a:picLocks noChangeAspect="1"/>
          </p:cNvPicPr>
          <p:nvPr/>
        </p:nvPicPr>
        <p:blipFill>
          <a:blip r:embed="rId5"/>
          <a:stretch>
            <a:fillRect/>
          </a:stretch>
        </p:blipFill>
        <p:spPr>
          <a:xfrm>
            <a:off x="2531155" y="1204322"/>
            <a:ext cx="7129690" cy="4449355"/>
          </a:xfrm>
          <a:prstGeom prst="rect">
            <a:avLst/>
          </a:prstGeom>
        </p:spPr>
      </p:pic>
    </p:spTree>
    <p:extLst>
      <p:ext uri="{BB962C8B-B14F-4D97-AF65-F5344CB8AC3E}">
        <p14:creationId xmlns:p14="http://schemas.microsoft.com/office/powerpoint/2010/main" val="30598871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3FE5BA98-8BCC-3F45-9634-3500D5FF7B10}"/>
              </a:ext>
            </a:extLst>
          </p:cNvPr>
          <p:cNvSpPr>
            <a:spLocks noGrp="1" noChangeArrowheads="1"/>
          </p:cNvSpPr>
          <p:nvPr>
            <p:ph type="title"/>
          </p:nvPr>
        </p:nvSpPr>
        <p:spPr/>
        <p:txBody>
          <a:bodyPr/>
          <a:lstStyle/>
          <a:p>
            <a:r>
              <a:rPr lang="en-US" altLang="en-US"/>
              <a:t>Aside: Hardware Simulation</a:t>
            </a:r>
          </a:p>
        </p:txBody>
      </p:sp>
      <p:sp>
        <p:nvSpPr>
          <p:cNvPr id="10243" name="Rectangle 3">
            <a:extLst>
              <a:ext uri="{FF2B5EF4-FFF2-40B4-BE49-F238E27FC236}">
                <a16:creationId xmlns:a16="http://schemas.microsoft.com/office/drawing/2014/main" id="{B43057B2-21AC-404E-9C0D-D7BCE59B65EC}"/>
              </a:ext>
            </a:extLst>
          </p:cNvPr>
          <p:cNvSpPr>
            <a:spLocks noGrp="1" noChangeArrowheads="1"/>
          </p:cNvSpPr>
          <p:nvPr>
            <p:ph type="body" idx="1"/>
          </p:nvPr>
        </p:nvSpPr>
        <p:spPr/>
        <p:txBody>
          <a:bodyPr>
            <a:normAutofit/>
          </a:bodyPr>
          <a:lstStyle/>
          <a:p>
            <a:pPr>
              <a:buFont typeface="Wingdings" pitchFamily="2" charset="2"/>
              <a:buNone/>
            </a:pPr>
            <a:r>
              <a:rPr lang="en-US" altLang="en-US"/>
              <a:t>Relevant topics from the HW simulator tutorial:</a:t>
            </a:r>
          </a:p>
          <a:p>
            <a:r>
              <a:rPr lang="en-US" altLang="en-US" u="sng"/>
              <a:t>Clocked chips:</a:t>
            </a:r>
            <a:r>
              <a:rPr lang="en-US" altLang="en-US"/>
              <a:t> When a clocked chip is loaded into the simulator, the clock icon is enabled, allowing clock control</a:t>
            </a:r>
          </a:p>
          <a:p>
            <a:r>
              <a:rPr lang="en-US" altLang="en-US" u="sng"/>
              <a:t>Built-in chips:</a:t>
            </a:r>
          </a:p>
          <a:p>
            <a:pPr lvl="1"/>
            <a:r>
              <a:rPr lang="en-US" altLang="en-US"/>
              <a:t>feature a standard HDL interface yet a Java implementation</a:t>
            </a:r>
          </a:p>
          <a:p>
            <a:pPr lvl="1"/>
            <a:r>
              <a:rPr lang="en-US" altLang="en-US"/>
              <a:t>Provide behavioral simulation services</a:t>
            </a:r>
          </a:p>
          <a:p>
            <a:pPr lvl="1"/>
            <a:r>
              <a:rPr lang="en-US" altLang="en-US"/>
              <a:t>May feature GUI effects (at the simulator level only).</a:t>
            </a:r>
          </a:p>
          <a:p>
            <a:endParaRPr lang="en-US" altLang="en-US"/>
          </a:p>
        </p:txBody>
      </p:sp>
      <p:pic>
        <p:nvPicPr>
          <p:cNvPr id="2" name="Picture 1">
            <a:extLst>
              <a:ext uri="{FF2B5EF4-FFF2-40B4-BE49-F238E27FC236}">
                <a16:creationId xmlns:a16="http://schemas.microsoft.com/office/drawing/2014/main" id="{50682F1F-C988-3D49-9523-ABC76A7B977C}"/>
              </a:ext>
            </a:extLst>
          </p:cNvPr>
          <p:cNvPicPr>
            <a:picLocks noChangeAspect="1"/>
          </p:cNvPicPr>
          <p:nvPr/>
        </p:nvPicPr>
        <p:blipFill>
          <a:blip r:embed="rId3"/>
          <a:stretch>
            <a:fillRect/>
          </a:stretch>
        </p:blipFill>
        <p:spPr>
          <a:xfrm>
            <a:off x="9810186" y="4585339"/>
            <a:ext cx="2037429" cy="1143000"/>
          </a:xfrm>
          <a:prstGeom prst="rect">
            <a:avLst/>
          </a:prstGeom>
        </p:spPr>
      </p:pic>
      <p:sp>
        <p:nvSpPr>
          <p:cNvPr id="3" name="TextBox 2">
            <a:extLst>
              <a:ext uri="{FF2B5EF4-FFF2-40B4-BE49-F238E27FC236}">
                <a16:creationId xmlns:a16="http://schemas.microsoft.com/office/drawing/2014/main" id="{D3D9CC7E-EE25-4F42-976B-DA8AAB7444FB}"/>
              </a:ext>
            </a:extLst>
          </p:cNvPr>
          <p:cNvSpPr txBox="1"/>
          <p:nvPr/>
        </p:nvSpPr>
        <p:spPr>
          <a:xfrm>
            <a:off x="8804850" y="5771078"/>
            <a:ext cx="3288080" cy="369332"/>
          </a:xfrm>
          <a:prstGeom prst="rect">
            <a:avLst/>
          </a:prstGeom>
          <a:noFill/>
        </p:spPr>
        <p:txBody>
          <a:bodyPr wrap="none" rtlCol="0">
            <a:spAutoFit/>
          </a:bodyPr>
          <a:lstStyle/>
          <a:p>
            <a:r>
              <a:rPr lang="en-US" dirty="0"/>
              <a:t>https://</a:t>
            </a:r>
            <a:r>
              <a:rPr lang="en-US" dirty="0" err="1"/>
              <a:t>youtu.be</a:t>
            </a:r>
            <a:r>
              <a:rPr lang="en-US" dirty="0"/>
              <a:t>/U612mx16j7U</a:t>
            </a:r>
            <a:endParaRPr lang="en-CN" dirty="0"/>
          </a:p>
        </p:txBody>
      </p:sp>
    </p:spTree>
    <p:extLst>
      <p:ext uri="{BB962C8B-B14F-4D97-AF65-F5344CB8AC3E}">
        <p14:creationId xmlns:p14="http://schemas.microsoft.com/office/powerpoint/2010/main" val="3110007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B414AD9D-0B54-3344-A0E1-D3630A2F866D}"/>
              </a:ext>
            </a:extLst>
          </p:cNvPr>
          <p:cNvSpPr>
            <a:spLocks noGrp="1" noChangeArrowheads="1"/>
          </p:cNvSpPr>
          <p:nvPr>
            <p:ph type="title"/>
          </p:nvPr>
        </p:nvSpPr>
        <p:spPr/>
        <p:txBody>
          <a:bodyPr/>
          <a:lstStyle/>
          <a:p>
            <a:r>
              <a:rPr lang="en-US" altLang="en-US"/>
              <a:t>Random Access Memory (RAM)</a:t>
            </a:r>
          </a:p>
        </p:txBody>
      </p:sp>
      <p:sp>
        <p:nvSpPr>
          <p:cNvPr id="265219" name="Rectangle 3">
            <a:extLst>
              <a:ext uri="{FF2B5EF4-FFF2-40B4-BE49-F238E27FC236}">
                <a16:creationId xmlns:a16="http://schemas.microsoft.com/office/drawing/2014/main" id="{A3F04DCB-693B-5F49-B282-93A17CE9099B}"/>
              </a:ext>
            </a:extLst>
          </p:cNvPr>
          <p:cNvSpPr>
            <a:spLocks noGrp="1" noChangeArrowheads="1"/>
          </p:cNvSpPr>
          <p:nvPr>
            <p:ph type="body" idx="1"/>
          </p:nvPr>
        </p:nvSpPr>
        <p:spPr>
          <a:xfrm>
            <a:off x="5181600" y="5867400"/>
            <a:ext cx="2057400" cy="990600"/>
          </a:xfrm>
        </p:spPr>
        <p:txBody>
          <a:bodyPr>
            <a:normAutofit fontScale="70000" lnSpcReduction="20000"/>
          </a:bodyPr>
          <a:lstStyle/>
          <a:p>
            <a:pPr>
              <a:buFont typeface="Courier New" panose="02070309020205020404" pitchFamily="49" charset="0"/>
              <a:buChar char="o"/>
            </a:pPr>
            <a:r>
              <a:rPr lang="en-US" altLang="en-US" dirty="0"/>
              <a:t>Read logic</a:t>
            </a:r>
          </a:p>
          <a:p>
            <a:pPr>
              <a:buFont typeface="Courier New" panose="02070309020205020404" pitchFamily="49" charset="0"/>
              <a:buChar char="o"/>
            </a:pPr>
            <a:r>
              <a:rPr lang="en-US" altLang="en-US" dirty="0"/>
              <a:t>Write logic.</a:t>
            </a:r>
          </a:p>
        </p:txBody>
      </p:sp>
      <p:graphicFrame>
        <p:nvGraphicFramePr>
          <p:cNvPr id="265220" name="Object 4">
            <a:extLst>
              <a:ext uri="{FF2B5EF4-FFF2-40B4-BE49-F238E27FC236}">
                <a16:creationId xmlns:a16="http://schemas.microsoft.com/office/drawing/2014/main" id="{252AD9A5-0A57-564C-A782-6E26A1C19385}"/>
              </a:ext>
            </a:extLst>
          </p:cNvPr>
          <p:cNvGraphicFramePr>
            <a:graphicFrameLocks noChangeAspect="1"/>
          </p:cNvGraphicFramePr>
          <p:nvPr/>
        </p:nvGraphicFramePr>
        <p:xfrm>
          <a:off x="3341649" y="1204913"/>
          <a:ext cx="5257800" cy="4418013"/>
        </p:xfrm>
        <a:graphic>
          <a:graphicData uri="http://schemas.openxmlformats.org/presentationml/2006/ole">
            <mc:AlternateContent xmlns:mc="http://schemas.openxmlformats.org/markup-compatibility/2006">
              <mc:Choice xmlns:v="urn:schemas-microsoft-com:vml" Requires="v">
                <p:oleObj spid="_x0000_s20647" r:id="rId4" imgW="9074150" imgH="8877300" progId="Visio.Drawing.6">
                  <p:embed/>
                </p:oleObj>
              </mc:Choice>
              <mc:Fallback>
                <p:oleObj r:id="rId4" imgW="9074150" imgH="8877300" progId="Visio.Drawing.6">
                  <p:embed/>
                  <p:pic>
                    <p:nvPicPr>
                      <p:cNvPr id="265220" name="Object 4">
                        <a:extLst>
                          <a:ext uri="{FF2B5EF4-FFF2-40B4-BE49-F238E27FC236}">
                            <a16:creationId xmlns:a16="http://schemas.microsoft.com/office/drawing/2014/main" id="{252AD9A5-0A57-564C-A782-6E26A1C193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3293" t="11543" r="20070" b="31839"/>
                      <a:stretch>
                        <a:fillRect/>
                      </a:stretch>
                    </p:blipFill>
                    <p:spPr bwMode="auto">
                      <a:xfrm>
                        <a:off x="3341649" y="1204913"/>
                        <a:ext cx="5257800" cy="4418013"/>
                      </a:xfrm>
                      <a:prstGeom prst="rect">
                        <a:avLst/>
                      </a:prstGeom>
                      <a:solidFill>
                        <a:schemeClr val="bg1"/>
                      </a:solidFill>
                      <a:ln>
                        <a:noFill/>
                      </a:ln>
                    </p:spPr>
                  </p:pic>
                </p:oleObj>
              </mc:Fallback>
            </mc:AlternateContent>
          </a:graphicData>
        </a:graphic>
      </p:graphicFrame>
    </p:spTree>
    <p:extLst>
      <p:ext uri="{BB962C8B-B14F-4D97-AF65-F5344CB8AC3E}">
        <p14:creationId xmlns:p14="http://schemas.microsoft.com/office/powerpoint/2010/main" val="1611638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9B4681C-7932-EF4E-8106-53CC715745EF}"/>
              </a:ext>
            </a:extLst>
          </p:cNvPr>
          <p:cNvSpPr>
            <a:spLocks noGrp="1" noChangeArrowheads="1"/>
          </p:cNvSpPr>
          <p:nvPr>
            <p:ph type="title"/>
          </p:nvPr>
        </p:nvSpPr>
        <p:spPr/>
        <p:txBody>
          <a:bodyPr/>
          <a:lstStyle/>
          <a:p>
            <a:r>
              <a:rPr lang="en-US" altLang="en-US"/>
              <a:t>RAM interface</a:t>
            </a:r>
          </a:p>
        </p:txBody>
      </p:sp>
      <p:pic>
        <p:nvPicPr>
          <p:cNvPr id="267267" name="Picture 3" descr="Bouquet">
            <a:extLst>
              <a:ext uri="{FF2B5EF4-FFF2-40B4-BE49-F238E27FC236}">
                <a16:creationId xmlns:a16="http://schemas.microsoft.com/office/drawing/2014/main" id="{87C81E63-12C8-1149-A558-6DFB53B6E1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4484" t="30208" r="13042" b="25000"/>
          <a:stretch>
            <a:fillRect/>
          </a:stretch>
        </p:blipFill>
        <p:spPr bwMode="auto">
          <a:xfrm>
            <a:off x="5181600" y="1524001"/>
            <a:ext cx="5257800" cy="4157663"/>
          </a:xfrm>
          <a:prstGeom prst="rect">
            <a:avLst/>
          </a:prstGeom>
          <a:noFill/>
          <a:ln>
            <a:noFill/>
          </a:ln>
          <a:effectLst/>
          <a:extLst>
            <a:ext uri="{909E8E84-426E-40DD-AFC4-6F175D3DCCD1}">
              <a14:hiddenFill xmlns:a14="http://schemas.microsoft.com/office/drawing/2010/main">
                <a:blipFill dpi="0" rotWithShape="0">
                  <a:blip r:embed="rId5"/>
                  <a:srcRect l="44484" t="30208" r="13042" b="2500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67268" name="Object 4">
            <a:extLst>
              <a:ext uri="{FF2B5EF4-FFF2-40B4-BE49-F238E27FC236}">
                <a16:creationId xmlns:a16="http://schemas.microsoft.com/office/drawing/2014/main" id="{63857726-C4F3-E347-A9C5-A1D2F0201ED1}"/>
              </a:ext>
            </a:extLst>
          </p:cNvPr>
          <p:cNvGraphicFramePr>
            <a:graphicFrameLocks noChangeAspect="1"/>
          </p:cNvGraphicFramePr>
          <p:nvPr/>
        </p:nvGraphicFramePr>
        <p:xfrm>
          <a:off x="1824038" y="1676401"/>
          <a:ext cx="3205162" cy="3552825"/>
        </p:xfrm>
        <a:graphic>
          <a:graphicData uri="http://schemas.openxmlformats.org/presentationml/2006/ole">
            <mc:AlternateContent xmlns:mc="http://schemas.openxmlformats.org/markup-compatibility/2006">
              <mc:Choice xmlns:v="urn:schemas-microsoft-com:vml" Requires="v">
                <p:oleObj spid="_x0000_s21671" r:id="rId6" imgW="9074150" imgH="8877300" progId="Visio.Drawing.6">
                  <p:embed/>
                </p:oleObj>
              </mc:Choice>
              <mc:Fallback>
                <p:oleObj r:id="rId6" imgW="9074150" imgH="8877300" progId="Visio.Drawing.6">
                  <p:embed/>
                  <p:pic>
                    <p:nvPicPr>
                      <p:cNvPr id="267268" name="Object 4">
                        <a:extLst>
                          <a:ext uri="{FF2B5EF4-FFF2-40B4-BE49-F238E27FC236}">
                            <a16:creationId xmlns:a16="http://schemas.microsoft.com/office/drawing/2014/main" id="{63857726-C4F3-E347-A9C5-A1D2F0201E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6701" t="29707" r="28610" b="19987"/>
                      <a:stretch>
                        <a:fillRect/>
                      </a:stretch>
                    </p:blipFill>
                    <p:spPr bwMode="auto">
                      <a:xfrm>
                        <a:off x="1824038" y="1676401"/>
                        <a:ext cx="3205162" cy="355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342738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275E0EF4-25AC-3D4C-BC09-3937100654FB}"/>
              </a:ext>
            </a:extLst>
          </p:cNvPr>
          <p:cNvSpPr>
            <a:spLocks noGrp="1" noChangeArrowheads="1"/>
          </p:cNvSpPr>
          <p:nvPr>
            <p:ph type="title"/>
          </p:nvPr>
        </p:nvSpPr>
        <p:spPr/>
        <p:txBody>
          <a:bodyPr/>
          <a:lstStyle/>
          <a:p>
            <a:r>
              <a:rPr lang="en-US" altLang="en-US"/>
              <a:t>Counter</a:t>
            </a:r>
          </a:p>
        </p:txBody>
      </p:sp>
      <p:sp>
        <p:nvSpPr>
          <p:cNvPr id="273411" name="Rectangle 3">
            <a:extLst>
              <a:ext uri="{FF2B5EF4-FFF2-40B4-BE49-F238E27FC236}">
                <a16:creationId xmlns:a16="http://schemas.microsoft.com/office/drawing/2014/main" id="{B81197E6-3CEB-2C4A-8351-6F6F99B0D3B4}"/>
              </a:ext>
            </a:extLst>
          </p:cNvPr>
          <p:cNvSpPr>
            <a:spLocks noGrp="1" noChangeArrowheads="1"/>
          </p:cNvSpPr>
          <p:nvPr>
            <p:ph type="body" idx="1"/>
          </p:nvPr>
        </p:nvSpPr>
        <p:spPr>
          <a:xfrm>
            <a:off x="1828800" y="5814994"/>
            <a:ext cx="7162800" cy="1219200"/>
          </a:xfrm>
        </p:spPr>
        <p:txBody>
          <a:bodyPr/>
          <a:lstStyle/>
          <a:p>
            <a:r>
              <a:rPr lang="en-US" altLang="en-US" sz="1800" dirty="0"/>
              <a:t>Typical function: </a:t>
            </a:r>
            <a:r>
              <a:rPr lang="en-US" altLang="en-US" sz="1800" i="1" dirty="0"/>
              <a:t>program counter</a:t>
            </a:r>
          </a:p>
          <a:p>
            <a:r>
              <a:rPr lang="en-US" altLang="en-US" sz="1800" dirty="0"/>
              <a:t>Implementation: register chip + some combinational logic.</a:t>
            </a:r>
          </a:p>
        </p:txBody>
      </p:sp>
      <p:graphicFrame>
        <p:nvGraphicFramePr>
          <p:cNvPr id="273412" name="Object 4">
            <a:extLst>
              <a:ext uri="{FF2B5EF4-FFF2-40B4-BE49-F238E27FC236}">
                <a16:creationId xmlns:a16="http://schemas.microsoft.com/office/drawing/2014/main" id="{8D33F2B2-A2F0-6A4C-99F2-9C87FD96B080}"/>
              </a:ext>
            </a:extLst>
          </p:cNvPr>
          <p:cNvGraphicFramePr>
            <a:graphicFrameLocks noChangeAspect="1"/>
          </p:cNvGraphicFramePr>
          <p:nvPr/>
        </p:nvGraphicFramePr>
        <p:xfrm>
          <a:off x="3810000" y="2628029"/>
          <a:ext cx="5181600" cy="1474439"/>
        </p:xfrm>
        <a:graphic>
          <a:graphicData uri="http://schemas.openxmlformats.org/presentationml/2006/ole">
            <mc:AlternateContent xmlns:mc="http://schemas.openxmlformats.org/markup-compatibility/2006">
              <mc:Choice xmlns:v="urn:schemas-microsoft-com:vml" Requires="v">
                <p:oleObj spid="_x0000_s22695" r:id="rId4" imgW="9074150" imgH="10064750" progId="Visio.Drawing.6">
                  <p:embed/>
                </p:oleObj>
              </mc:Choice>
              <mc:Fallback>
                <p:oleObj r:id="rId4" imgW="9074150" imgH="10064750" progId="Visio.Drawing.6">
                  <p:embed/>
                  <p:pic>
                    <p:nvPicPr>
                      <p:cNvPr id="273412" name="Object 4">
                        <a:extLst>
                          <a:ext uri="{FF2B5EF4-FFF2-40B4-BE49-F238E27FC236}">
                            <a16:creationId xmlns:a16="http://schemas.microsoft.com/office/drawing/2014/main" id="{8D33F2B2-A2F0-6A4C-99F2-9C87FD96B0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5212" t="65695" r="18924" b="19055"/>
                      <a:stretch>
                        <a:fillRect/>
                      </a:stretch>
                    </p:blipFill>
                    <p:spPr bwMode="auto">
                      <a:xfrm>
                        <a:off x="3810000" y="2628029"/>
                        <a:ext cx="5181600" cy="1474439"/>
                      </a:xfrm>
                      <a:prstGeom prst="rect">
                        <a:avLst/>
                      </a:prstGeom>
                      <a:solidFill>
                        <a:schemeClr val="bg1"/>
                      </a:solidFill>
                      <a:ln>
                        <a:noFill/>
                      </a:ln>
                    </p:spPr>
                  </p:pic>
                </p:oleObj>
              </mc:Fallback>
            </mc:AlternateContent>
          </a:graphicData>
        </a:graphic>
      </p:graphicFrame>
      <p:sp>
        <p:nvSpPr>
          <p:cNvPr id="273413" name="Rectangle 5" descr="Bouquet">
            <a:extLst>
              <a:ext uri="{FF2B5EF4-FFF2-40B4-BE49-F238E27FC236}">
                <a16:creationId xmlns:a16="http://schemas.microsoft.com/office/drawing/2014/main" id="{172A1540-C4C5-8D48-87CF-0D6FB3F9AC47}"/>
              </a:ext>
            </a:extLst>
          </p:cNvPr>
          <p:cNvSpPr>
            <a:spLocks noChangeArrowheads="1"/>
          </p:cNvSpPr>
          <p:nvPr/>
        </p:nvSpPr>
        <p:spPr bwMode="auto">
          <a:xfrm>
            <a:off x="4207727" y="4585127"/>
            <a:ext cx="5791200" cy="954107"/>
          </a:xfrm>
          <a:prstGeom prst="rect">
            <a:avLst/>
          </a:prstGeom>
          <a:noFill/>
          <a:ln>
            <a:noFill/>
          </a:ln>
          <a:effectLst/>
          <a:extLst>
            <a:ext uri="{909E8E84-426E-40DD-AFC4-6F175D3DCCD1}">
              <a14:hiddenFill xmlns:a14="http://schemas.microsoft.com/office/drawing/2010/main">
                <a:blipFill dpi="0" rotWithShape="0">
                  <a:blip r:embed="rId6"/>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US" sz="1400" b="1" dirty="0">
                <a:solidFill>
                  <a:schemeClr val="bg1"/>
                </a:solidFill>
                <a:latin typeface="Courier New" panose="02070309020205020404" pitchFamily="49" charset="0"/>
                <a:cs typeface="Courier New" panose="02070309020205020404" pitchFamily="49" charset="0"/>
              </a:rPr>
              <a:t>If reset(t-1) then out(t)=0</a:t>
            </a:r>
            <a:br>
              <a:rPr lang="en-US" altLang="en-US" sz="1400" b="1" dirty="0">
                <a:solidFill>
                  <a:schemeClr val="bg1"/>
                </a:solidFill>
                <a:latin typeface="Courier New" panose="02070309020205020404" pitchFamily="49" charset="0"/>
                <a:cs typeface="Courier New" panose="02070309020205020404" pitchFamily="49" charset="0"/>
              </a:rPr>
            </a:br>
            <a:r>
              <a:rPr lang="en-US" altLang="en-US" sz="1400" b="1" dirty="0">
                <a:solidFill>
                  <a:schemeClr val="bg1"/>
                </a:solidFill>
                <a:latin typeface="Courier New" panose="02070309020205020404" pitchFamily="49" charset="0"/>
                <a:cs typeface="Courier New" panose="02070309020205020404" pitchFamily="49" charset="0"/>
              </a:rPr>
              <a:t>   else if load(t-1) then out(t)=in(t-1)</a:t>
            </a:r>
            <a:br>
              <a:rPr lang="en-US" altLang="en-US" sz="1400" b="1" dirty="0">
                <a:solidFill>
                  <a:schemeClr val="bg1"/>
                </a:solidFill>
                <a:latin typeface="Courier New" panose="02070309020205020404" pitchFamily="49" charset="0"/>
                <a:cs typeface="Courier New" panose="02070309020205020404" pitchFamily="49" charset="0"/>
              </a:rPr>
            </a:br>
            <a:r>
              <a:rPr lang="en-US" altLang="en-US" sz="1400" b="1" dirty="0">
                <a:solidFill>
                  <a:schemeClr val="bg1"/>
                </a:solidFill>
                <a:latin typeface="Courier New" panose="02070309020205020404" pitchFamily="49" charset="0"/>
                <a:cs typeface="Courier New" panose="02070309020205020404" pitchFamily="49" charset="0"/>
              </a:rPr>
              <a:t>        else if </a:t>
            </a:r>
            <a:r>
              <a:rPr lang="en-US" altLang="en-US" sz="1400" b="1" dirty="0" err="1">
                <a:solidFill>
                  <a:schemeClr val="bg1"/>
                </a:solidFill>
                <a:latin typeface="Courier New" panose="02070309020205020404" pitchFamily="49" charset="0"/>
                <a:cs typeface="Courier New" panose="02070309020205020404" pitchFamily="49" charset="0"/>
              </a:rPr>
              <a:t>inc</a:t>
            </a:r>
            <a:r>
              <a:rPr lang="en-US" altLang="en-US" sz="1400" b="1" dirty="0">
                <a:solidFill>
                  <a:schemeClr val="bg1"/>
                </a:solidFill>
                <a:latin typeface="Courier New" panose="02070309020205020404" pitchFamily="49" charset="0"/>
                <a:cs typeface="Courier New" panose="02070309020205020404" pitchFamily="49" charset="0"/>
              </a:rPr>
              <a:t>(t-1) then out(t)=out(t-1)+1 </a:t>
            </a:r>
            <a:br>
              <a:rPr lang="en-US" altLang="en-US" sz="1400" b="1" dirty="0">
                <a:solidFill>
                  <a:schemeClr val="bg1"/>
                </a:solidFill>
                <a:latin typeface="Courier New" panose="02070309020205020404" pitchFamily="49" charset="0"/>
                <a:cs typeface="Courier New" panose="02070309020205020404" pitchFamily="49" charset="0"/>
              </a:rPr>
            </a:br>
            <a:r>
              <a:rPr lang="en-US" altLang="en-US" sz="1400" b="1" dirty="0">
                <a:solidFill>
                  <a:schemeClr val="bg1"/>
                </a:solidFill>
                <a:latin typeface="Courier New" panose="02070309020205020404" pitchFamily="49" charset="0"/>
                <a:cs typeface="Courier New" panose="02070309020205020404" pitchFamily="49" charset="0"/>
              </a:rPr>
              <a:t>             else out(t)=out(t-1)</a:t>
            </a:r>
            <a:r>
              <a:rPr lang="en-US" altLang="en-US" sz="1400" b="1" dirty="0">
                <a:solidFill>
                  <a:schemeClr val="bg1"/>
                </a:solidFill>
              </a:rPr>
              <a:t> </a:t>
            </a:r>
            <a:endParaRPr lang="en-US" altLang="en-US" sz="1400" b="1" dirty="0">
              <a:solidFill>
                <a:schemeClr val="bg1"/>
              </a:solidFill>
              <a:latin typeface="Times New Roman" panose="02020603050405020304" pitchFamily="18" charset="0"/>
            </a:endParaRPr>
          </a:p>
        </p:txBody>
      </p:sp>
      <p:sp>
        <p:nvSpPr>
          <p:cNvPr id="273414" name="Rectangle 6">
            <a:extLst>
              <a:ext uri="{FF2B5EF4-FFF2-40B4-BE49-F238E27FC236}">
                <a16:creationId xmlns:a16="http://schemas.microsoft.com/office/drawing/2014/main" id="{E4F848C4-6BD7-2646-9E63-A02C22B0781E}"/>
              </a:ext>
            </a:extLst>
          </p:cNvPr>
          <p:cNvSpPr>
            <a:spLocks noChangeArrowheads="1"/>
          </p:cNvSpPr>
          <p:nvPr/>
        </p:nvSpPr>
        <p:spPr bwMode="auto">
          <a:xfrm>
            <a:off x="228600" y="771505"/>
            <a:ext cx="7162800" cy="245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45000"/>
              </a:spcBef>
              <a:spcAft>
                <a:spcPct val="0"/>
              </a:spcAft>
              <a:buClr>
                <a:srgbClr val="006600"/>
              </a:buClr>
              <a:buSzPct val="100000"/>
            </a:pPr>
            <a:r>
              <a:rPr lang="en-US" altLang="en-US" sz="1800" u="sng" dirty="0">
                <a:solidFill>
                  <a:schemeClr val="bg1"/>
                </a:solidFill>
                <a:latin typeface="Comic Sans MS" panose="030F0902030302020204" pitchFamily="66" charset="0"/>
              </a:rPr>
              <a:t>Needed:</a:t>
            </a:r>
            <a:r>
              <a:rPr lang="en-US" altLang="en-US" sz="1800" dirty="0">
                <a:solidFill>
                  <a:schemeClr val="bg1"/>
                </a:solidFill>
                <a:latin typeface="Comic Sans MS" panose="030F0902030302020204" pitchFamily="66" charset="0"/>
              </a:rPr>
              <a:t> a storage device that can:</a:t>
            </a:r>
          </a:p>
          <a:p>
            <a:pPr eaLnBrk="0" fontAlgn="base" hangingPunct="0">
              <a:spcBef>
                <a:spcPct val="45000"/>
              </a:spcBef>
              <a:spcAft>
                <a:spcPct val="0"/>
              </a:spcAft>
              <a:buClr>
                <a:srgbClr val="006600"/>
              </a:buClr>
              <a:buSzPct val="100000"/>
            </a:pPr>
            <a:r>
              <a:rPr lang="en-US" altLang="en-US" sz="1800" dirty="0">
                <a:solidFill>
                  <a:schemeClr val="bg1"/>
                </a:solidFill>
                <a:latin typeface="Comic Sans MS" panose="030F0902030302020204" pitchFamily="66" charset="0"/>
              </a:rPr>
              <a:t>(a) set its state to some base value</a:t>
            </a:r>
          </a:p>
          <a:p>
            <a:pPr eaLnBrk="0" fontAlgn="base" hangingPunct="0">
              <a:spcBef>
                <a:spcPct val="45000"/>
              </a:spcBef>
              <a:spcAft>
                <a:spcPct val="0"/>
              </a:spcAft>
              <a:buClr>
                <a:srgbClr val="006600"/>
              </a:buClr>
              <a:buSzPct val="100000"/>
            </a:pPr>
            <a:r>
              <a:rPr lang="en-US" altLang="en-US" sz="1800" dirty="0">
                <a:solidFill>
                  <a:schemeClr val="bg1"/>
                </a:solidFill>
                <a:latin typeface="Comic Sans MS" panose="030F0902030302020204" pitchFamily="66" charset="0"/>
              </a:rPr>
              <a:t>(b) increment the state in every clock cycle</a:t>
            </a:r>
          </a:p>
          <a:p>
            <a:pPr eaLnBrk="0" fontAlgn="base" hangingPunct="0">
              <a:spcBef>
                <a:spcPct val="45000"/>
              </a:spcBef>
              <a:spcAft>
                <a:spcPct val="0"/>
              </a:spcAft>
              <a:buClr>
                <a:srgbClr val="006600"/>
              </a:buClr>
              <a:buSzPct val="100000"/>
            </a:pPr>
            <a:r>
              <a:rPr lang="en-US" altLang="en-US" sz="1800" dirty="0">
                <a:solidFill>
                  <a:schemeClr val="bg1"/>
                </a:solidFill>
                <a:latin typeface="Comic Sans MS" panose="030F0902030302020204" pitchFamily="66" charset="0"/>
              </a:rPr>
              <a:t>(c) maintain its state (stop incrementing) over clock cycles</a:t>
            </a:r>
          </a:p>
          <a:p>
            <a:pPr eaLnBrk="0" fontAlgn="base" hangingPunct="0">
              <a:spcBef>
                <a:spcPct val="45000"/>
              </a:spcBef>
              <a:spcAft>
                <a:spcPct val="0"/>
              </a:spcAft>
              <a:buClr>
                <a:srgbClr val="006600"/>
              </a:buClr>
              <a:buSzPct val="100000"/>
            </a:pPr>
            <a:r>
              <a:rPr lang="en-US" altLang="en-US" sz="1800" dirty="0">
                <a:solidFill>
                  <a:schemeClr val="bg1"/>
                </a:solidFill>
                <a:latin typeface="Comic Sans MS" panose="030F0902030302020204" pitchFamily="66" charset="0"/>
              </a:rPr>
              <a:t>(d) reset its state</a:t>
            </a:r>
          </a:p>
        </p:txBody>
      </p:sp>
    </p:spTree>
    <p:extLst>
      <p:ext uri="{BB962C8B-B14F-4D97-AF65-F5344CB8AC3E}">
        <p14:creationId xmlns:p14="http://schemas.microsoft.com/office/powerpoint/2010/main" val="37301218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50BECE8B-D33B-7346-98BA-1019D1FD11DB}"/>
              </a:ext>
            </a:extLst>
          </p:cNvPr>
          <p:cNvSpPr>
            <a:spLocks noGrp="1" noChangeArrowheads="1"/>
          </p:cNvSpPr>
          <p:nvPr>
            <p:ph type="title"/>
          </p:nvPr>
        </p:nvSpPr>
        <p:spPr/>
        <p:txBody>
          <a:bodyPr>
            <a:normAutofit fontScale="90000"/>
          </a:bodyPr>
          <a:lstStyle/>
          <a:p>
            <a:r>
              <a:rPr lang="en-US" altLang="en-US"/>
              <a:t>Recap: Sequential VS combinational logic</a:t>
            </a:r>
          </a:p>
        </p:txBody>
      </p:sp>
      <p:sp>
        <p:nvSpPr>
          <p:cNvPr id="15363" name="Rectangle 3" descr="Bouquet">
            <a:extLst>
              <a:ext uri="{FF2B5EF4-FFF2-40B4-BE49-F238E27FC236}">
                <a16:creationId xmlns:a16="http://schemas.microsoft.com/office/drawing/2014/main" id="{6FC81AD8-85CD-944A-B791-5A99F39ABA91}"/>
              </a:ext>
            </a:extLst>
          </p:cNvPr>
          <p:cNvSpPr>
            <a:spLocks noChangeArrowheads="1"/>
          </p:cNvSpPr>
          <p:nvPr/>
        </p:nvSpPr>
        <p:spPr bwMode="auto">
          <a:xfrm>
            <a:off x="6003635" y="2178994"/>
            <a:ext cx="184731" cy="461665"/>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graphicFrame>
        <p:nvGraphicFramePr>
          <p:cNvPr id="275460" name="Object 4">
            <a:extLst>
              <a:ext uri="{FF2B5EF4-FFF2-40B4-BE49-F238E27FC236}">
                <a16:creationId xmlns:a16="http://schemas.microsoft.com/office/drawing/2014/main" id="{9E3F251D-2C2B-B847-A8EE-4B21F17C0B24}"/>
              </a:ext>
            </a:extLst>
          </p:cNvPr>
          <p:cNvGraphicFramePr>
            <a:graphicFrameLocks noChangeAspect="1"/>
          </p:cNvGraphicFramePr>
          <p:nvPr/>
        </p:nvGraphicFramePr>
        <p:xfrm>
          <a:off x="1886764" y="2178994"/>
          <a:ext cx="2305050" cy="2611438"/>
        </p:xfrm>
        <a:graphic>
          <a:graphicData uri="http://schemas.openxmlformats.org/presentationml/2006/ole">
            <mc:AlternateContent xmlns:mc="http://schemas.openxmlformats.org/markup-compatibility/2006">
              <mc:Choice xmlns:v="urn:schemas-microsoft-com:vml" Requires="v">
                <p:oleObj spid="_x0000_s23885" r:id="rId5" imgW="9074150" imgH="10064750" progId="Visio.Drawing.6">
                  <p:embed/>
                </p:oleObj>
              </mc:Choice>
              <mc:Fallback>
                <p:oleObj r:id="rId5" imgW="9074150" imgH="10064750" progId="Visio.Drawing.6">
                  <p:embed/>
                  <p:pic>
                    <p:nvPicPr>
                      <p:cNvPr id="275460" name="Object 4">
                        <a:extLst>
                          <a:ext uri="{FF2B5EF4-FFF2-40B4-BE49-F238E27FC236}">
                            <a16:creationId xmlns:a16="http://schemas.microsoft.com/office/drawing/2014/main" id="{9E3F251D-2C2B-B847-A8EE-4B21F17C0B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279" t="4240" r="68901" b="61778"/>
                      <a:stretch>
                        <a:fillRect/>
                      </a:stretch>
                    </p:blipFill>
                    <p:spPr bwMode="auto">
                      <a:xfrm>
                        <a:off x="1886764" y="2178994"/>
                        <a:ext cx="2305050" cy="2611438"/>
                      </a:xfrm>
                      <a:prstGeom prst="rect">
                        <a:avLst/>
                      </a:prstGeom>
                      <a:solidFill>
                        <a:schemeClr val="bg1"/>
                      </a:solidFill>
                      <a:ln>
                        <a:noFill/>
                      </a:ln>
                    </p:spPr>
                  </p:pic>
                </p:oleObj>
              </mc:Fallback>
            </mc:AlternateContent>
          </a:graphicData>
        </a:graphic>
      </p:graphicFrame>
      <p:graphicFrame>
        <p:nvGraphicFramePr>
          <p:cNvPr id="275461" name="Object 5">
            <a:extLst>
              <a:ext uri="{FF2B5EF4-FFF2-40B4-BE49-F238E27FC236}">
                <a16:creationId xmlns:a16="http://schemas.microsoft.com/office/drawing/2014/main" id="{6AD492F2-4978-694C-B234-ECA9431909ED}"/>
              </a:ext>
            </a:extLst>
          </p:cNvPr>
          <p:cNvGraphicFramePr>
            <a:graphicFrameLocks noGrp="1" noChangeAspect="1"/>
          </p:cNvGraphicFramePr>
          <p:nvPr>
            <p:ph idx="1"/>
          </p:nvPr>
        </p:nvGraphicFramePr>
        <p:xfrm>
          <a:off x="5504561" y="2023172"/>
          <a:ext cx="4535487" cy="2635250"/>
        </p:xfrm>
        <a:graphic>
          <a:graphicData uri="http://schemas.openxmlformats.org/presentationml/2006/ole">
            <mc:AlternateContent xmlns:mc="http://schemas.openxmlformats.org/markup-compatibility/2006">
              <mc:Choice xmlns:v="urn:schemas-microsoft-com:vml" Requires="v">
                <p:oleObj spid="_x0000_s23886" r:id="rId7" imgW="9074150" imgH="10064750" progId="Visio.Drawing.6">
                  <p:embed/>
                </p:oleObj>
              </mc:Choice>
              <mc:Fallback>
                <p:oleObj r:id="rId7" imgW="9074150" imgH="10064750" progId="Visio.Drawing.6">
                  <p:embed/>
                  <p:pic>
                    <p:nvPicPr>
                      <p:cNvPr id="275461" name="Object 5">
                        <a:extLst>
                          <a:ext uri="{FF2B5EF4-FFF2-40B4-BE49-F238E27FC236}">
                            <a16:creationId xmlns:a16="http://schemas.microsoft.com/office/drawing/2014/main" id="{6AD492F2-4978-694C-B234-ECA9431909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32098" t="4240" r="130" b="61778"/>
                      <a:stretch>
                        <a:fillRect/>
                      </a:stretch>
                    </p:blipFill>
                    <p:spPr bwMode="auto">
                      <a:xfrm>
                        <a:off x="5504561" y="2023172"/>
                        <a:ext cx="4535487" cy="2635250"/>
                      </a:xfrm>
                      <a:prstGeom prst="rect">
                        <a:avLst/>
                      </a:prstGeom>
                      <a:solidFill>
                        <a:schemeClr val="bg1"/>
                      </a:solidFill>
                      <a:ln>
                        <a:noFill/>
                      </a:ln>
                      <a:effectLst/>
                    </p:spPr>
                  </p:pic>
                </p:oleObj>
              </mc:Fallback>
            </mc:AlternateContent>
          </a:graphicData>
        </a:graphic>
      </p:graphicFrame>
    </p:spTree>
    <p:extLst>
      <p:ext uri="{BB962C8B-B14F-4D97-AF65-F5344CB8AC3E}">
        <p14:creationId xmlns:p14="http://schemas.microsoft.com/office/powerpoint/2010/main" val="13404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FD30CB93-0D11-AC4B-BFC3-FC2D8A8E57FB}"/>
              </a:ext>
            </a:extLst>
          </p:cNvPr>
          <p:cNvSpPr>
            <a:spLocks noGrp="1" noChangeArrowheads="1"/>
          </p:cNvSpPr>
          <p:nvPr>
            <p:ph type="title"/>
          </p:nvPr>
        </p:nvSpPr>
        <p:spPr>
          <a:xfrm>
            <a:off x="344487" y="-79024"/>
            <a:ext cx="10972800" cy="1143000"/>
          </a:xfrm>
        </p:spPr>
        <p:txBody>
          <a:bodyPr/>
          <a:lstStyle/>
          <a:p>
            <a:r>
              <a:rPr lang="en-US" altLang="en-US" dirty="0"/>
              <a:t>Time matters</a:t>
            </a:r>
          </a:p>
        </p:txBody>
      </p:sp>
      <p:sp>
        <p:nvSpPr>
          <p:cNvPr id="277507" name="Rectangle 3">
            <a:extLst>
              <a:ext uri="{FF2B5EF4-FFF2-40B4-BE49-F238E27FC236}">
                <a16:creationId xmlns:a16="http://schemas.microsoft.com/office/drawing/2014/main" id="{C7AB4D12-90B6-7147-BA41-D528B6219DB4}"/>
              </a:ext>
            </a:extLst>
          </p:cNvPr>
          <p:cNvSpPr>
            <a:spLocks noGrp="1" noChangeArrowheads="1"/>
          </p:cNvSpPr>
          <p:nvPr>
            <p:ph type="body" idx="1"/>
          </p:nvPr>
        </p:nvSpPr>
        <p:spPr>
          <a:xfrm>
            <a:off x="7010400" y="4279900"/>
            <a:ext cx="4572000" cy="2303462"/>
          </a:xfrm>
        </p:spPr>
        <p:txBody>
          <a:bodyPr/>
          <a:lstStyle/>
          <a:p>
            <a:pPr>
              <a:spcBef>
                <a:spcPct val="100000"/>
              </a:spcBef>
              <a:buFont typeface="Wingdings" pitchFamily="2" charset="2"/>
              <a:buNone/>
            </a:pPr>
            <a:r>
              <a:rPr lang="en-US" altLang="en-US" sz="1600" u="sng"/>
              <a:t>Implications:</a:t>
            </a:r>
          </a:p>
          <a:p>
            <a:pPr>
              <a:spcBef>
                <a:spcPct val="100000"/>
              </a:spcBef>
              <a:buFont typeface="Wingdings" pitchFamily="2" charset="2"/>
              <a:buChar char="q"/>
            </a:pPr>
            <a:r>
              <a:rPr lang="en-US" altLang="en-US" sz="1600"/>
              <a:t>Challenge: propagation delays</a:t>
            </a:r>
          </a:p>
          <a:p>
            <a:pPr>
              <a:spcBef>
                <a:spcPct val="100000"/>
              </a:spcBef>
              <a:buFont typeface="Wingdings" pitchFamily="2" charset="2"/>
              <a:buChar char="q"/>
            </a:pPr>
            <a:r>
              <a:rPr lang="en-US" altLang="en-US" sz="1600"/>
              <a:t>Solution: clock synchronization</a:t>
            </a:r>
          </a:p>
          <a:p>
            <a:pPr>
              <a:spcBef>
                <a:spcPct val="100000"/>
              </a:spcBef>
              <a:buFont typeface="Wingdings" pitchFamily="2" charset="2"/>
              <a:buChar char="q"/>
            </a:pPr>
            <a:r>
              <a:rPr lang="en-US" altLang="en-US" sz="1600"/>
              <a:t>Cycle length and processing speed.</a:t>
            </a:r>
          </a:p>
        </p:txBody>
      </p:sp>
      <p:graphicFrame>
        <p:nvGraphicFramePr>
          <p:cNvPr id="277508" name="Object 4">
            <a:extLst>
              <a:ext uri="{FF2B5EF4-FFF2-40B4-BE49-F238E27FC236}">
                <a16:creationId xmlns:a16="http://schemas.microsoft.com/office/drawing/2014/main" id="{D3A2285E-B56B-2B4B-92DF-958366B9EDBA}"/>
              </a:ext>
            </a:extLst>
          </p:cNvPr>
          <p:cNvGraphicFramePr>
            <a:graphicFrameLocks noChangeAspect="1"/>
          </p:cNvGraphicFramePr>
          <p:nvPr/>
        </p:nvGraphicFramePr>
        <p:xfrm>
          <a:off x="545256" y="4114800"/>
          <a:ext cx="3438943" cy="2685276"/>
        </p:xfrm>
        <a:graphic>
          <a:graphicData uri="http://schemas.openxmlformats.org/presentationml/2006/ole">
            <mc:AlternateContent xmlns:mc="http://schemas.openxmlformats.org/markup-compatibility/2006">
              <mc:Choice xmlns:v="urn:schemas-microsoft-com:vml" Requires="v">
                <p:oleObj spid="_x0000_s24909" name="VISIO" r:id="rId4" imgW="3619500" imgH="2895600" progId="Visio.Drawing.6">
                  <p:embed/>
                </p:oleObj>
              </mc:Choice>
              <mc:Fallback>
                <p:oleObj name="VISIO" r:id="rId4" imgW="3619500" imgH="2895600" progId="Visio.Drawing.6">
                  <p:embed/>
                  <p:pic>
                    <p:nvPicPr>
                      <p:cNvPr id="277508" name="Object 4">
                        <a:extLst>
                          <a:ext uri="{FF2B5EF4-FFF2-40B4-BE49-F238E27FC236}">
                            <a16:creationId xmlns:a16="http://schemas.microsoft.com/office/drawing/2014/main" id="{D3A2285E-B56B-2B4B-92DF-958366B9ED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501" t="7916" r="25790" b="20831"/>
                      <a:stretch>
                        <a:fillRect/>
                      </a:stretch>
                    </p:blipFill>
                    <p:spPr bwMode="auto">
                      <a:xfrm>
                        <a:off x="545256" y="4114800"/>
                        <a:ext cx="3438943" cy="2685276"/>
                      </a:xfrm>
                      <a:prstGeom prst="rect">
                        <a:avLst/>
                      </a:prstGeom>
                      <a:solidFill>
                        <a:schemeClr val="bg1"/>
                      </a:solidFill>
                      <a:ln>
                        <a:noFill/>
                      </a:ln>
                    </p:spPr>
                  </p:pic>
                </p:oleObj>
              </mc:Fallback>
            </mc:AlternateContent>
          </a:graphicData>
        </a:graphic>
      </p:graphicFrame>
      <p:graphicFrame>
        <p:nvGraphicFramePr>
          <p:cNvPr id="277509" name="Object 5">
            <a:extLst>
              <a:ext uri="{FF2B5EF4-FFF2-40B4-BE49-F238E27FC236}">
                <a16:creationId xmlns:a16="http://schemas.microsoft.com/office/drawing/2014/main" id="{F6F66193-69AA-4F4C-AEE2-F74610E62F2C}"/>
              </a:ext>
            </a:extLst>
          </p:cNvPr>
          <p:cNvGraphicFramePr>
            <a:graphicFrameLocks noChangeAspect="1"/>
          </p:cNvGraphicFramePr>
          <p:nvPr/>
        </p:nvGraphicFramePr>
        <p:xfrm>
          <a:off x="2630487" y="915952"/>
          <a:ext cx="6931025" cy="1490662"/>
        </p:xfrm>
        <a:graphic>
          <a:graphicData uri="http://schemas.openxmlformats.org/presentationml/2006/ole">
            <mc:AlternateContent xmlns:mc="http://schemas.openxmlformats.org/markup-compatibility/2006">
              <mc:Choice xmlns:v="urn:schemas-microsoft-com:vml" Requires="v">
                <p:oleObj spid="_x0000_s24910" name="VISIO" r:id="rId6" imgW="9074150" imgH="10064750" progId="Visio.Drawing.6">
                  <p:embed/>
                </p:oleObj>
              </mc:Choice>
              <mc:Fallback>
                <p:oleObj name="VISIO" r:id="rId6" imgW="9074150" imgH="10064750" progId="Visio.Drawing.6">
                  <p:embed/>
                  <p:pic>
                    <p:nvPicPr>
                      <p:cNvPr id="277509" name="Object 5">
                        <a:extLst>
                          <a:ext uri="{FF2B5EF4-FFF2-40B4-BE49-F238E27FC236}">
                            <a16:creationId xmlns:a16="http://schemas.microsoft.com/office/drawing/2014/main" id="{F6F66193-69AA-4F4C-AEE2-F74610E62F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8084" t="60110" r="11780" b="23460"/>
                      <a:stretch>
                        <a:fillRect/>
                      </a:stretch>
                    </p:blipFill>
                    <p:spPr bwMode="auto">
                      <a:xfrm>
                        <a:off x="2630487" y="915952"/>
                        <a:ext cx="6931025" cy="1490662"/>
                      </a:xfrm>
                      <a:prstGeom prst="rect">
                        <a:avLst/>
                      </a:prstGeom>
                      <a:solidFill>
                        <a:schemeClr val="bg1"/>
                      </a:solidFill>
                      <a:ln>
                        <a:noFill/>
                      </a:ln>
                    </p:spPr>
                  </p:pic>
                </p:oleObj>
              </mc:Fallback>
            </mc:AlternateContent>
          </a:graphicData>
        </a:graphic>
      </p:graphicFrame>
      <p:sp>
        <p:nvSpPr>
          <p:cNvPr id="277510" name="Rectangle 6">
            <a:extLst>
              <a:ext uri="{FF2B5EF4-FFF2-40B4-BE49-F238E27FC236}">
                <a16:creationId xmlns:a16="http://schemas.microsoft.com/office/drawing/2014/main" id="{87D70406-4413-A140-BAD1-73D2ADA26C0F}"/>
              </a:ext>
            </a:extLst>
          </p:cNvPr>
          <p:cNvSpPr>
            <a:spLocks noChangeArrowheads="1"/>
          </p:cNvSpPr>
          <p:nvPr/>
        </p:nvSpPr>
        <p:spPr bwMode="auto">
          <a:xfrm>
            <a:off x="2365375" y="2819400"/>
            <a:ext cx="81534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buFont typeface="Wingdings" pitchFamily="2" charset="2"/>
              <a:buChar char="n"/>
            </a:pPr>
            <a:r>
              <a:rPr lang="en-US" altLang="en-US" sz="1600" dirty="0">
                <a:solidFill>
                  <a:schemeClr val="bg1"/>
                </a:solidFill>
                <a:latin typeface="Comic Sans MS" panose="030F0902030302020204" pitchFamily="66" charset="0"/>
              </a:rPr>
              <a:t>During a tick-tock cycle, the internal states of all the clocked chips are allowed to change, but their outputs are “latched”</a:t>
            </a:r>
          </a:p>
          <a:p>
            <a:pPr eaLnBrk="0" fontAlgn="base" hangingPunct="0">
              <a:spcBef>
                <a:spcPct val="60000"/>
              </a:spcBef>
              <a:spcAft>
                <a:spcPct val="0"/>
              </a:spcAft>
              <a:buClr>
                <a:srgbClr val="006600"/>
              </a:buClr>
              <a:buSzPct val="100000"/>
              <a:buFont typeface="Wingdings" pitchFamily="2" charset="2"/>
              <a:buChar char="n"/>
            </a:pPr>
            <a:r>
              <a:rPr lang="en-US" altLang="en-US" sz="1600" dirty="0">
                <a:solidFill>
                  <a:schemeClr val="bg1"/>
                </a:solidFill>
                <a:latin typeface="Comic Sans MS" panose="030F0902030302020204" pitchFamily="66" charset="0"/>
              </a:rPr>
              <a:t>At the beginning of the next cycle, the outputs of all the clocked chips in the architecture commit to the new values.</a:t>
            </a:r>
          </a:p>
        </p:txBody>
      </p:sp>
    </p:spTree>
    <p:extLst>
      <p:ext uri="{BB962C8B-B14F-4D97-AF65-F5344CB8AC3E}">
        <p14:creationId xmlns:p14="http://schemas.microsoft.com/office/powerpoint/2010/main" val="2748057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FD30CB93-0D11-AC4B-BFC3-FC2D8A8E57FB}"/>
              </a:ext>
            </a:extLst>
          </p:cNvPr>
          <p:cNvSpPr>
            <a:spLocks noGrp="1" noChangeArrowheads="1"/>
          </p:cNvSpPr>
          <p:nvPr>
            <p:ph type="title"/>
          </p:nvPr>
        </p:nvSpPr>
        <p:spPr>
          <a:xfrm>
            <a:off x="344487" y="-79024"/>
            <a:ext cx="10972800" cy="1143000"/>
          </a:xfrm>
        </p:spPr>
        <p:txBody>
          <a:bodyPr/>
          <a:lstStyle/>
          <a:p>
            <a:r>
              <a:rPr lang="en-US" altLang="en-US" dirty="0"/>
              <a:t>Timing Diagram</a:t>
            </a:r>
          </a:p>
        </p:txBody>
      </p:sp>
      <p:pic>
        <p:nvPicPr>
          <p:cNvPr id="4" name="Picture 3">
            <a:hlinkClick r:id="rId3"/>
            <a:extLst>
              <a:ext uri="{FF2B5EF4-FFF2-40B4-BE49-F238E27FC236}">
                <a16:creationId xmlns:a16="http://schemas.microsoft.com/office/drawing/2014/main" id="{2C7275A7-1326-F540-BE42-E3B0117F70DE}"/>
              </a:ext>
            </a:extLst>
          </p:cNvPr>
          <p:cNvPicPr>
            <a:picLocks noChangeAspect="1"/>
          </p:cNvPicPr>
          <p:nvPr/>
        </p:nvPicPr>
        <p:blipFill>
          <a:blip r:embed="rId4"/>
          <a:stretch>
            <a:fillRect/>
          </a:stretch>
        </p:blipFill>
        <p:spPr>
          <a:xfrm>
            <a:off x="2170958" y="1063976"/>
            <a:ext cx="7850084" cy="5112883"/>
          </a:xfrm>
          <a:prstGeom prst="rect">
            <a:avLst/>
          </a:prstGeom>
        </p:spPr>
      </p:pic>
      <p:sp>
        <p:nvSpPr>
          <p:cNvPr id="5" name="TextBox 4">
            <a:extLst>
              <a:ext uri="{FF2B5EF4-FFF2-40B4-BE49-F238E27FC236}">
                <a16:creationId xmlns:a16="http://schemas.microsoft.com/office/drawing/2014/main" id="{49C72F19-905F-F448-A64D-4C2A18A22303}"/>
              </a:ext>
            </a:extLst>
          </p:cNvPr>
          <p:cNvSpPr txBox="1"/>
          <p:nvPr/>
        </p:nvSpPr>
        <p:spPr>
          <a:xfrm>
            <a:off x="3166215" y="6335486"/>
            <a:ext cx="5329344" cy="369332"/>
          </a:xfrm>
          <a:prstGeom prst="rect">
            <a:avLst/>
          </a:prstGeom>
          <a:noFill/>
        </p:spPr>
        <p:txBody>
          <a:bodyPr wrap="none" rtlCol="0">
            <a:spAutoFit/>
          </a:bodyPr>
          <a:lstStyle/>
          <a:p>
            <a:r>
              <a:rPr lang="en-US" dirty="0"/>
              <a:t>Video Source: </a:t>
            </a:r>
            <a:r>
              <a:rPr lang="en-US" dirty="0">
                <a:hlinkClick r:id="rId3"/>
              </a:rPr>
              <a:t>https://</a:t>
            </a:r>
            <a:r>
              <a:rPr lang="en-US" dirty="0" err="1">
                <a:hlinkClick r:id="rId3"/>
              </a:rPr>
              <a:t>youtu.be</a:t>
            </a:r>
            <a:r>
              <a:rPr lang="en-US" dirty="0">
                <a:hlinkClick r:id="rId3"/>
              </a:rPr>
              <a:t>/7Gf7N424v3k?t=34</a:t>
            </a:r>
            <a:endParaRPr lang="en-TW" dirty="0"/>
          </a:p>
        </p:txBody>
      </p:sp>
    </p:spTree>
    <p:extLst>
      <p:ext uri="{BB962C8B-B14F-4D97-AF65-F5344CB8AC3E}">
        <p14:creationId xmlns:p14="http://schemas.microsoft.com/office/powerpoint/2010/main" val="30854068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FD30CB93-0D11-AC4B-BFC3-FC2D8A8E57FB}"/>
              </a:ext>
            </a:extLst>
          </p:cNvPr>
          <p:cNvSpPr>
            <a:spLocks noGrp="1" noChangeArrowheads="1"/>
          </p:cNvSpPr>
          <p:nvPr>
            <p:ph type="title"/>
          </p:nvPr>
        </p:nvSpPr>
        <p:spPr>
          <a:xfrm>
            <a:off x="344487" y="-79024"/>
            <a:ext cx="10972800" cy="1143000"/>
          </a:xfrm>
        </p:spPr>
        <p:txBody>
          <a:bodyPr>
            <a:noAutofit/>
          </a:bodyPr>
          <a:lstStyle/>
          <a:p>
            <a:r>
              <a:rPr lang="en-US" altLang="en-US" sz="3600" dirty="0"/>
              <a:t>Timing Diagram with Propagation Delay</a:t>
            </a:r>
          </a:p>
        </p:txBody>
      </p:sp>
      <p:sp>
        <p:nvSpPr>
          <p:cNvPr id="5" name="TextBox 4">
            <a:extLst>
              <a:ext uri="{FF2B5EF4-FFF2-40B4-BE49-F238E27FC236}">
                <a16:creationId xmlns:a16="http://schemas.microsoft.com/office/drawing/2014/main" id="{49C72F19-905F-F448-A64D-4C2A18A22303}"/>
              </a:ext>
            </a:extLst>
          </p:cNvPr>
          <p:cNvSpPr txBox="1"/>
          <p:nvPr/>
        </p:nvSpPr>
        <p:spPr>
          <a:xfrm>
            <a:off x="3166215" y="6335486"/>
            <a:ext cx="5329344" cy="369332"/>
          </a:xfrm>
          <a:prstGeom prst="rect">
            <a:avLst/>
          </a:prstGeom>
          <a:noFill/>
        </p:spPr>
        <p:txBody>
          <a:bodyPr wrap="none" rtlCol="0">
            <a:spAutoFit/>
          </a:bodyPr>
          <a:lstStyle/>
          <a:p>
            <a:r>
              <a:rPr lang="en-US" dirty="0"/>
              <a:t>Video Source: </a:t>
            </a:r>
            <a:r>
              <a:rPr lang="en-US" dirty="0">
                <a:hlinkClick r:id="rId3"/>
              </a:rPr>
              <a:t>https://</a:t>
            </a:r>
            <a:r>
              <a:rPr lang="en-US" dirty="0" err="1">
                <a:hlinkClick r:id="rId3"/>
              </a:rPr>
              <a:t>youtu.be</a:t>
            </a:r>
            <a:r>
              <a:rPr lang="en-US" dirty="0">
                <a:hlinkClick r:id="rId3"/>
              </a:rPr>
              <a:t>/g8lRqQ-IfYw?t=179</a:t>
            </a:r>
            <a:endParaRPr lang="en-TW" dirty="0"/>
          </a:p>
        </p:txBody>
      </p:sp>
      <p:pic>
        <p:nvPicPr>
          <p:cNvPr id="2" name="Picture 1">
            <a:hlinkClick r:id="rId3"/>
            <a:extLst>
              <a:ext uri="{FF2B5EF4-FFF2-40B4-BE49-F238E27FC236}">
                <a16:creationId xmlns:a16="http://schemas.microsoft.com/office/drawing/2014/main" id="{D5B8A588-C1A3-E44B-A88F-81FE1B6A750F}"/>
              </a:ext>
            </a:extLst>
          </p:cNvPr>
          <p:cNvPicPr>
            <a:picLocks noChangeAspect="1"/>
          </p:cNvPicPr>
          <p:nvPr/>
        </p:nvPicPr>
        <p:blipFill>
          <a:blip r:embed="rId4"/>
          <a:stretch>
            <a:fillRect/>
          </a:stretch>
        </p:blipFill>
        <p:spPr>
          <a:xfrm>
            <a:off x="2600325" y="1063976"/>
            <a:ext cx="6991350" cy="4734715"/>
          </a:xfrm>
          <a:prstGeom prst="rect">
            <a:avLst/>
          </a:prstGeom>
        </p:spPr>
      </p:pic>
    </p:spTree>
    <p:extLst>
      <p:ext uri="{BB962C8B-B14F-4D97-AF65-F5344CB8AC3E}">
        <p14:creationId xmlns:p14="http://schemas.microsoft.com/office/powerpoint/2010/main" val="3360342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FD30CB93-0D11-AC4B-BFC3-FC2D8A8E57FB}"/>
              </a:ext>
            </a:extLst>
          </p:cNvPr>
          <p:cNvSpPr>
            <a:spLocks noGrp="1" noChangeArrowheads="1"/>
          </p:cNvSpPr>
          <p:nvPr>
            <p:ph type="title"/>
          </p:nvPr>
        </p:nvSpPr>
        <p:spPr>
          <a:xfrm>
            <a:off x="344487" y="-79024"/>
            <a:ext cx="10972800" cy="1143000"/>
          </a:xfrm>
        </p:spPr>
        <p:txBody>
          <a:bodyPr/>
          <a:lstStyle/>
          <a:p>
            <a:r>
              <a:rPr lang="en-US" altLang="en-US" dirty="0"/>
              <a:t>PBS: When Time Breaks Down</a:t>
            </a:r>
          </a:p>
        </p:txBody>
      </p:sp>
      <p:pic>
        <p:nvPicPr>
          <p:cNvPr id="2" name="Picture 1">
            <a:extLst>
              <a:ext uri="{FF2B5EF4-FFF2-40B4-BE49-F238E27FC236}">
                <a16:creationId xmlns:a16="http://schemas.microsoft.com/office/drawing/2014/main" id="{EEF713EA-F705-8840-AE47-394598103C29}"/>
              </a:ext>
            </a:extLst>
          </p:cNvPr>
          <p:cNvPicPr>
            <a:picLocks noChangeAspect="1"/>
          </p:cNvPicPr>
          <p:nvPr/>
        </p:nvPicPr>
        <p:blipFill>
          <a:blip r:embed="rId3"/>
          <a:stretch>
            <a:fillRect/>
          </a:stretch>
        </p:blipFill>
        <p:spPr>
          <a:xfrm>
            <a:off x="1268597" y="902607"/>
            <a:ext cx="9654805" cy="5052786"/>
          </a:xfrm>
          <a:prstGeom prst="rect">
            <a:avLst/>
          </a:prstGeom>
        </p:spPr>
      </p:pic>
      <p:sp>
        <p:nvSpPr>
          <p:cNvPr id="5" name="TextBox 4">
            <a:extLst>
              <a:ext uri="{FF2B5EF4-FFF2-40B4-BE49-F238E27FC236}">
                <a16:creationId xmlns:a16="http://schemas.microsoft.com/office/drawing/2014/main" id="{2FB3CAB0-B36C-4341-BED0-F43E9F44D56D}"/>
              </a:ext>
            </a:extLst>
          </p:cNvPr>
          <p:cNvSpPr txBox="1"/>
          <p:nvPr/>
        </p:nvSpPr>
        <p:spPr>
          <a:xfrm>
            <a:off x="3954484" y="6092042"/>
            <a:ext cx="5617028" cy="369332"/>
          </a:xfrm>
          <a:prstGeom prst="rect">
            <a:avLst/>
          </a:prstGeom>
          <a:noFill/>
        </p:spPr>
        <p:txBody>
          <a:bodyPr wrap="square" rtlCol="0">
            <a:spAutoFit/>
          </a:bodyPr>
          <a:lstStyle/>
          <a:p>
            <a:r>
              <a:rPr lang="en-US" dirty="0">
                <a:hlinkClick r:id="rId4"/>
              </a:rPr>
              <a:t>Video Link :https://youtu.be/GguAN1_JouQ</a:t>
            </a:r>
            <a:endParaRPr lang="en-US" dirty="0"/>
          </a:p>
        </p:txBody>
      </p:sp>
    </p:spTree>
    <p:extLst>
      <p:ext uri="{BB962C8B-B14F-4D97-AF65-F5344CB8AC3E}">
        <p14:creationId xmlns:p14="http://schemas.microsoft.com/office/powerpoint/2010/main" val="29502814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A4B24D11-FF32-FB4B-97CE-726F446AC9CA}"/>
              </a:ext>
            </a:extLst>
          </p:cNvPr>
          <p:cNvSpPr>
            <a:spLocks noGrp="1" noChangeArrowheads="1"/>
          </p:cNvSpPr>
          <p:nvPr>
            <p:ph type="title"/>
          </p:nvPr>
        </p:nvSpPr>
        <p:spPr/>
        <p:txBody>
          <a:bodyPr/>
          <a:lstStyle/>
          <a:p>
            <a:r>
              <a:rPr lang="en-US" altLang="en-CN"/>
              <a:t>Memory management </a:t>
            </a:r>
            <a:r>
              <a:rPr lang="en-US" altLang="en-CN" sz="1400"/>
              <a:t>(</a:t>
            </a:r>
            <a:r>
              <a:rPr lang="en-US" altLang="en-CN" sz="1600"/>
              <a:t>in the Jack OS</a:t>
            </a:r>
            <a:r>
              <a:rPr lang="en-US" altLang="en-CN" sz="1400"/>
              <a:t>)</a:t>
            </a:r>
          </a:p>
        </p:txBody>
      </p:sp>
      <p:sp>
        <p:nvSpPr>
          <p:cNvPr id="787459" name="Text Box 3">
            <a:extLst>
              <a:ext uri="{FF2B5EF4-FFF2-40B4-BE49-F238E27FC236}">
                <a16:creationId xmlns:a16="http://schemas.microsoft.com/office/drawing/2014/main" id="{04AB317B-99CA-0F43-9910-E5A19C760644}"/>
              </a:ext>
            </a:extLst>
          </p:cNvPr>
          <p:cNvSpPr txBox="1">
            <a:spLocks noChangeArrowheads="1"/>
          </p:cNvSpPr>
          <p:nvPr/>
        </p:nvSpPr>
        <p:spPr bwMode="auto">
          <a:xfrm>
            <a:off x="2495550" y="2820987"/>
            <a:ext cx="5715000" cy="28956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Memory</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peek</a:t>
            </a:r>
            <a:r>
              <a:rPr lang="en-US" altLang="en-CN" sz="1400" b="1">
                <a:solidFill>
                  <a:srgbClr val="000000"/>
                </a:solidFill>
                <a:latin typeface="Courier New" panose="02070309020205020404" pitchFamily="49" charset="0"/>
                <a:cs typeface="Courier New" panose="02070309020205020404" pitchFamily="49" charset="0"/>
              </a:rPr>
              <a:t>(int address)</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poke</a:t>
            </a:r>
            <a:r>
              <a:rPr lang="en-US" altLang="en-CN" sz="1400" b="1">
                <a:solidFill>
                  <a:srgbClr val="000000"/>
                </a:solidFill>
                <a:latin typeface="Courier New" panose="02070309020205020404" pitchFamily="49" charset="0"/>
                <a:cs typeface="Courier New" panose="02070309020205020404" pitchFamily="49" charset="0"/>
              </a:rPr>
              <a:t>(int address, int value)</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Array </a:t>
            </a:r>
            <a:r>
              <a:rPr lang="en-US" altLang="en-CN" sz="1400" b="1" u="sng">
                <a:solidFill>
                  <a:srgbClr val="990000"/>
                </a:solidFill>
                <a:latin typeface="Courier New" panose="02070309020205020404" pitchFamily="49" charset="0"/>
                <a:cs typeface="Courier New" panose="02070309020205020404" pitchFamily="49" charset="0"/>
              </a:rPr>
              <a:t>alloc</a:t>
            </a:r>
            <a:r>
              <a:rPr lang="en-US" altLang="en-CN" sz="1400" b="1" u="sng">
                <a:solidFill>
                  <a:srgbClr val="000000"/>
                </a:solidFill>
                <a:latin typeface="Courier New" panose="02070309020205020404" pitchFamily="49" charset="0"/>
                <a:cs typeface="Courier New" panose="02070309020205020404" pitchFamily="49" charset="0"/>
              </a:rPr>
              <a:t>(int size)</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void </a:t>
            </a:r>
            <a:r>
              <a:rPr lang="en-US" altLang="en-CN" sz="1400" b="1" u="sng">
                <a:solidFill>
                  <a:srgbClr val="990000"/>
                </a:solidFill>
                <a:latin typeface="Courier New" panose="02070309020205020404" pitchFamily="49" charset="0"/>
                <a:cs typeface="Courier New" panose="02070309020205020404" pitchFamily="49" charset="0"/>
              </a:rPr>
              <a:t>deAlloc</a:t>
            </a:r>
            <a:r>
              <a:rPr lang="en-US" altLang="en-CN" sz="1400" b="1" u="sng">
                <a:solidFill>
                  <a:srgbClr val="000000"/>
                </a:solidFill>
                <a:latin typeface="Courier New" panose="02070309020205020404" pitchFamily="49" charset="0"/>
                <a:cs typeface="Courier New" panose="02070309020205020404" pitchFamily="49" charset="0"/>
              </a:rPr>
              <a:t>(Array o)</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p:txBody>
      </p:sp>
      <p:grpSp>
        <p:nvGrpSpPr>
          <p:cNvPr id="17412" name="Group 4">
            <a:extLst>
              <a:ext uri="{FF2B5EF4-FFF2-40B4-BE49-F238E27FC236}">
                <a16:creationId xmlns:a16="http://schemas.microsoft.com/office/drawing/2014/main" id="{35A0B066-67B7-484D-8649-C6E4E9B28489}"/>
              </a:ext>
            </a:extLst>
          </p:cNvPr>
          <p:cNvGrpSpPr>
            <a:grpSpLocks/>
          </p:cNvGrpSpPr>
          <p:nvPr/>
        </p:nvGrpSpPr>
        <p:grpSpPr bwMode="auto">
          <a:xfrm>
            <a:off x="8210550" y="1485900"/>
            <a:ext cx="2830512" cy="2095500"/>
            <a:chOff x="3833" y="119"/>
            <a:chExt cx="1783" cy="1320"/>
          </a:xfrm>
        </p:grpSpPr>
        <p:sp>
          <p:nvSpPr>
            <p:cNvPr id="17413" name="Text Box 5">
              <a:extLst>
                <a:ext uri="{FF2B5EF4-FFF2-40B4-BE49-F238E27FC236}">
                  <a16:creationId xmlns:a16="http://schemas.microsoft.com/office/drawing/2014/main" id="{CA6CEC76-4AE0-AF46-AA49-ACF1536C3B98}"/>
                </a:ext>
              </a:extLst>
            </p:cNvPr>
            <p:cNvSpPr txBox="1">
              <a:spLocks noChangeArrowheads="1"/>
            </p:cNvSpPr>
            <p:nvPr/>
          </p:nvSpPr>
          <p:spPr bwMode="auto">
            <a:xfrm>
              <a:off x="3833" y="119"/>
              <a:ext cx="831" cy="367"/>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Math {</a:t>
              </a:r>
            </a:p>
          </p:txBody>
        </p:sp>
        <p:sp>
          <p:nvSpPr>
            <p:cNvPr id="17414" name="Text Box 6">
              <a:extLst>
                <a:ext uri="{FF2B5EF4-FFF2-40B4-BE49-F238E27FC236}">
                  <a16:creationId xmlns:a16="http://schemas.microsoft.com/office/drawing/2014/main" id="{24167E1E-22EA-284E-A156-8AF0D0741881}"/>
                </a:ext>
              </a:extLst>
            </p:cNvPr>
            <p:cNvSpPr txBox="1">
              <a:spLocks noChangeArrowheads="1"/>
            </p:cNvSpPr>
            <p:nvPr/>
          </p:nvSpPr>
          <p:spPr bwMode="auto">
            <a:xfrm>
              <a:off x="3969" y="25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String {</a:t>
              </a:r>
            </a:p>
          </p:txBody>
        </p:sp>
        <p:sp>
          <p:nvSpPr>
            <p:cNvPr id="17415" name="Text Box 7">
              <a:extLst>
                <a:ext uri="{FF2B5EF4-FFF2-40B4-BE49-F238E27FC236}">
                  <a16:creationId xmlns:a16="http://schemas.microsoft.com/office/drawing/2014/main" id="{05053924-69E3-E746-ACD8-F85CD01920A2}"/>
                </a:ext>
              </a:extLst>
            </p:cNvPr>
            <p:cNvSpPr txBox="1">
              <a:spLocks noChangeArrowheads="1"/>
            </p:cNvSpPr>
            <p:nvPr/>
          </p:nvSpPr>
          <p:spPr bwMode="auto">
            <a:xfrm>
              <a:off x="4105" y="391"/>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Array {</a:t>
              </a:r>
            </a:p>
          </p:txBody>
        </p:sp>
        <p:sp>
          <p:nvSpPr>
            <p:cNvPr id="17416" name="Text Box 8">
              <a:extLst>
                <a:ext uri="{FF2B5EF4-FFF2-40B4-BE49-F238E27FC236}">
                  <a16:creationId xmlns:a16="http://schemas.microsoft.com/office/drawing/2014/main" id="{7CD58E09-027D-104E-A0BB-9ED3C622C538}"/>
                </a:ext>
              </a:extLst>
            </p:cNvPr>
            <p:cNvSpPr txBox="1">
              <a:spLocks noChangeArrowheads="1"/>
            </p:cNvSpPr>
            <p:nvPr/>
          </p:nvSpPr>
          <p:spPr bwMode="auto">
            <a:xfrm>
              <a:off x="4241" y="527"/>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Output {</a:t>
              </a:r>
            </a:p>
          </p:txBody>
        </p:sp>
        <p:sp>
          <p:nvSpPr>
            <p:cNvPr id="17417" name="Text Box 9">
              <a:extLst>
                <a:ext uri="{FF2B5EF4-FFF2-40B4-BE49-F238E27FC236}">
                  <a16:creationId xmlns:a16="http://schemas.microsoft.com/office/drawing/2014/main" id="{C246CC12-8F4E-D348-A3F7-CAE8E67081D1}"/>
                </a:ext>
              </a:extLst>
            </p:cNvPr>
            <p:cNvSpPr txBox="1">
              <a:spLocks noChangeArrowheads="1"/>
            </p:cNvSpPr>
            <p:nvPr/>
          </p:nvSpPr>
          <p:spPr bwMode="auto">
            <a:xfrm>
              <a:off x="4377" y="663"/>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Screen {</a:t>
              </a:r>
            </a:p>
          </p:txBody>
        </p:sp>
        <p:sp>
          <p:nvSpPr>
            <p:cNvPr id="17418" name="Text Box 10">
              <a:extLst>
                <a:ext uri="{FF2B5EF4-FFF2-40B4-BE49-F238E27FC236}">
                  <a16:creationId xmlns:a16="http://schemas.microsoft.com/office/drawing/2014/main" id="{4026C928-530A-4843-8435-FBF1E9EC207E}"/>
                </a:ext>
              </a:extLst>
            </p:cNvPr>
            <p:cNvSpPr txBox="1">
              <a:spLocks noChangeArrowheads="1"/>
            </p:cNvSpPr>
            <p:nvPr/>
          </p:nvSpPr>
          <p:spPr bwMode="auto">
            <a:xfrm>
              <a:off x="4513" y="799"/>
              <a:ext cx="831" cy="322"/>
            </a:xfrm>
            <a:prstGeom prst="rect">
              <a:avLst/>
            </a:prstGeom>
            <a:solidFill>
              <a:srgbClr val="D7EB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Memory {</a:t>
              </a:r>
            </a:p>
          </p:txBody>
        </p:sp>
        <p:sp>
          <p:nvSpPr>
            <p:cNvPr id="17419" name="Text Box 11">
              <a:extLst>
                <a:ext uri="{FF2B5EF4-FFF2-40B4-BE49-F238E27FC236}">
                  <a16:creationId xmlns:a16="http://schemas.microsoft.com/office/drawing/2014/main" id="{E0DFC5BE-B5DD-5B46-B16E-030B31E0AE46}"/>
                </a:ext>
              </a:extLst>
            </p:cNvPr>
            <p:cNvSpPr txBox="1">
              <a:spLocks noChangeArrowheads="1"/>
            </p:cNvSpPr>
            <p:nvPr/>
          </p:nvSpPr>
          <p:spPr bwMode="auto">
            <a:xfrm>
              <a:off x="4649" y="93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Keyboard {</a:t>
              </a:r>
            </a:p>
          </p:txBody>
        </p:sp>
        <p:sp>
          <p:nvSpPr>
            <p:cNvPr id="17420" name="Text Box 12">
              <a:extLst>
                <a:ext uri="{FF2B5EF4-FFF2-40B4-BE49-F238E27FC236}">
                  <a16:creationId xmlns:a16="http://schemas.microsoft.com/office/drawing/2014/main" id="{8D200CE2-1572-EA4E-BC12-C7CF632470E7}"/>
                </a:ext>
              </a:extLst>
            </p:cNvPr>
            <p:cNvSpPr txBox="1">
              <a:spLocks noChangeArrowheads="1"/>
            </p:cNvSpPr>
            <p:nvPr/>
          </p:nvSpPr>
          <p:spPr bwMode="auto">
            <a:xfrm>
              <a:off x="4785" y="1071"/>
              <a:ext cx="831" cy="36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Sys {</a:t>
              </a:r>
            </a:p>
            <a:p>
              <a:pPr eaLnBrk="0" fontAlgn="base" hangingPunct="0">
                <a:spcBef>
                  <a:spcPct val="0"/>
                </a:spcBef>
                <a:spcAft>
                  <a:spcPct val="0"/>
                </a:spcAft>
              </a:pPr>
              <a:r>
                <a:rPr lang="en-US" altLang="en-CN" sz="800" b="1">
                  <a:solidFill>
                    <a:srgbClr val="000000"/>
                  </a:solidFill>
                </a:rPr>
                <a:t>   </a:t>
              </a:r>
              <a:r>
                <a:rPr lang="en-US" altLang="en-CN" sz="800" b="1">
                  <a:solidFill>
                    <a:srgbClr val="000000"/>
                  </a:solidFill>
                  <a:latin typeface="Courier New" panose="02070309020205020404" pitchFamily="49" charset="0"/>
                  <a:cs typeface="Courier New" panose="02070309020205020404" pitchFamily="49" charset="0"/>
                </a:rPr>
                <a:t>function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   …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800" b="1">
                <a:solidFill>
                  <a:srgbClr val="000000"/>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13033844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8E0F3A1-372F-AB4B-A888-693980E952C7}"/>
              </a:ext>
            </a:extLst>
          </p:cNvPr>
          <p:cNvSpPr>
            <a:spLocks noGrp="1" noChangeArrowheads="1"/>
          </p:cNvSpPr>
          <p:nvPr>
            <p:ph type="title"/>
          </p:nvPr>
        </p:nvSpPr>
        <p:spPr/>
        <p:txBody>
          <a:bodyPr/>
          <a:lstStyle/>
          <a:p>
            <a:r>
              <a:rPr lang="en-US" altLang="en-US" dirty="0"/>
              <a:t>What is Time?</a:t>
            </a:r>
          </a:p>
        </p:txBody>
      </p:sp>
      <p:sp>
        <p:nvSpPr>
          <p:cNvPr id="5" name="TextBox 4">
            <a:extLst>
              <a:ext uri="{FF2B5EF4-FFF2-40B4-BE49-F238E27FC236}">
                <a16:creationId xmlns:a16="http://schemas.microsoft.com/office/drawing/2014/main" id="{250CCD9D-882B-4C47-8E68-DF42CE08A6D4}"/>
              </a:ext>
            </a:extLst>
          </p:cNvPr>
          <p:cNvSpPr txBox="1"/>
          <p:nvPr/>
        </p:nvSpPr>
        <p:spPr>
          <a:xfrm>
            <a:off x="4147388" y="6389077"/>
            <a:ext cx="3352200" cy="369332"/>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/5vzymaIabWI</a:t>
            </a:r>
            <a:endParaRPr lang="en-TW" dirty="0"/>
          </a:p>
        </p:txBody>
      </p:sp>
      <p:pic>
        <p:nvPicPr>
          <p:cNvPr id="2" name="Picture 1">
            <a:hlinkClick r:id="rId4"/>
            <a:extLst>
              <a:ext uri="{FF2B5EF4-FFF2-40B4-BE49-F238E27FC236}">
                <a16:creationId xmlns:a16="http://schemas.microsoft.com/office/drawing/2014/main" id="{73031C43-48D5-6543-9298-2AFCF3F66EF9}"/>
              </a:ext>
            </a:extLst>
          </p:cNvPr>
          <p:cNvPicPr>
            <a:picLocks noChangeAspect="1"/>
          </p:cNvPicPr>
          <p:nvPr/>
        </p:nvPicPr>
        <p:blipFill>
          <a:blip r:embed="rId5"/>
          <a:stretch>
            <a:fillRect/>
          </a:stretch>
        </p:blipFill>
        <p:spPr>
          <a:xfrm>
            <a:off x="2378492" y="1417638"/>
            <a:ext cx="7435012" cy="4717947"/>
          </a:xfrm>
          <a:prstGeom prst="rect">
            <a:avLst/>
          </a:prstGeom>
        </p:spPr>
      </p:pic>
    </p:spTree>
    <p:extLst>
      <p:ext uri="{BB962C8B-B14F-4D97-AF65-F5344CB8AC3E}">
        <p14:creationId xmlns:p14="http://schemas.microsoft.com/office/powerpoint/2010/main" val="38478292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9506" name="Rectangle 2">
            <a:extLst>
              <a:ext uri="{FF2B5EF4-FFF2-40B4-BE49-F238E27FC236}">
                <a16:creationId xmlns:a16="http://schemas.microsoft.com/office/drawing/2014/main" id="{A79A0377-5903-D94B-83C1-EFAF7B7E3C94}"/>
              </a:ext>
            </a:extLst>
          </p:cNvPr>
          <p:cNvSpPr>
            <a:spLocks noChangeArrowheads="1"/>
          </p:cNvSpPr>
          <p:nvPr/>
        </p:nvSpPr>
        <p:spPr bwMode="auto">
          <a:xfrm>
            <a:off x="7391400" y="3352800"/>
            <a:ext cx="28956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buFont typeface="Wingdings" pitchFamily="2" charset="2"/>
              <a:buChar char="n"/>
            </a:pPr>
            <a:r>
              <a:rPr lang="en-US" altLang="en-CN" sz="1600" dirty="0">
                <a:solidFill>
                  <a:srgbClr val="000000"/>
                </a:solidFill>
                <a:latin typeface="Comic Sans MS" panose="030F0902030302020204" pitchFamily="66" charset="0"/>
              </a:rPr>
              <a:t>The data structure that this algorithm manages is a single pointer: </a:t>
            </a:r>
            <a:r>
              <a:rPr lang="en-US" altLang="en-CN" sz="1600" dirty="0">
                <a:solidFill>
                  <a:srgbClr val="000099"/>
                </a:solidFill>
                <a:latin typeface="Comic Sans MS" panose="030F0902030302020204" pitchFamily="66" charset="0"/>
              </a:rPr>
              <a:t>free</a:t>
            </a:r>
            <a:r>
              <a:rPr lang="en-US" altLang="en-CN" sz="1600" dirty="0">
                <a:solidFill>
                  <a:srgbClr val="000000"/>
                </a:solidFill>
                <a:latin typeface="Comic Sans MS" panose="030F0902030302020204" pitchFamily="66" charset="0"/>
              </a:rPr>
              <a:t>.</a:t>
            </a:r>
          </a:p>
        </p:txBody>
      </p:sp>
      <p:sp>
        <p:nvSpPr>
          <p:cNvPr id="18435" name="Rectangle 3">
            <a:extLst>
              <a:ext uri="{FF2B5EF4-FFF2-40B4-BE49-F238E27FC236}">
                <a16:creationId xmlns:a16="http://schemas.microsoft.com/office/drawing/2014/main" id="{7F058379-DFA5-5140-BA0A-72558404351F}"/>
              </a:ext>
            </a:extLst>
          </p:cNvPr>
          <p:cNvSpPr>
            <a:spLocks noGrp="1" noChangeArrowheads="1"/>
          </p:cNvSpPr>
          <p:nvPr>
            <p:ph type="title"/>
          </p:nvPr>
        </p:nvSpPr>
        <p:spPr/>
        <p:txBody>
          <a:bodyPr/>
          <a:lstStyle/>
          <a:p>
            <a:r>
              <a:rPr lang="en-US" altLang="en-CN"/>
              <a:t>Memory management (naive)</a:t>
            </a:r>
          </a:p>
        </p:txBody>
      </p:sp>
      <p:sp>
        <p:nvSpPr>
          <p:cNvPr id="789508" name="Rectangle 4">
            <a:extLst>
              <a:ext uri="{FF2B5EF4-FFF2-40B4-BE49-F238E27FC236}">
                <a16:creationId xmlns:a16="http://schemas.microsoft.com/office/drawing/2014/main" id="{B5423392-70F6-7344-9955-623413EEDE22}"/>
              </a:ext>
            </a:extLst>
          </p:cNvPr>
          <p:cNvSpPr>
            <a:spLocks noGrp="1" noChangeArrowheads="1"/>
          </p:cNvSpPr>
          <p:nvPr>
            <p:ph type="body" idx="1"/>
          </p:nvPr>
        </p:nvSpPr>
        <p:spPr>
          <a:xfrm>
            <a:off x="1905000" y="1600200"/>
            <a:ext cx="8610600" cy="1828800"/>
          </a:xfrm>
        </p:spPr>
        <p:txBody>
          <a:bodyPr/>
          <a:lstStyle/>
          <a:p>
            <a:r>
              <a:rPr lang="en-US" altLang="en-CN" sz="1600" dirty="0"/>
              <a:t>When a program constructs (destructs) an object, the OS has to allocate</a:t>
            </a:r>
            <a:br>
              <a:rPr lang="en-US" altLang="en-CN" sz="1600" dirty="0"/>
            </a:br>
            <a:r>
              <a:rPr lang="en-US" altLang="en-CN" sz="1600" dirty="0"/>
              <a:t>(de-allocate) a RAM block on the heap:</a:t>
            </a:r>
            <a:endParaRPr lang="en-US" altLang="en-CN" sz="1600" dirty="0">
              <a:solidFill>
                <a:srgbClr val="000099"/>
              </a:solidFill>
            </a:endParaRPr>
          </a:p>
          <a:p>
            <a:pPr lvl="1"/>
            <a:r>
              <a:rPr lang="en-US" altLang="en-CN" sz="1600" b="1" dirty="0" err="1">
                <a:solidFill>
                  <a:srgbClr val="000099"/>
                </a:solidFill>
                <a:latin typeface="Courier New" panose="02070309020205020404" pitchFamily="49" charset="0"/>
                <a:cs typeface="Courier New" panose="02070309020205020404" pitchFamily="49" charset="0"/>
              </a:rPr>
              <a:t>alloc</a:t>
            </a:r>
            <a:r>
              <a:rPr lang="en-US" altLang="en-CN" sz="1600" b="1" dirty="0">
                <a:solidFill>
                  <a:srgbClr val="000099"/>
                </a:solidFill>
                <a:latin typeface="Courier New" panose="02070309020205020404" pitchFamily="49" charset="0"/>
                <a:cs typeface="Courier New" panose="02070309020205020404" pitchFamily="49" charset="0"/>
              </a:rPr>
              <a:t>(size)</a:t>
            </a:r>
            <a:r>
              <a:rPr lang="en-US" altLang="en-CN" sz="1600" b="1" dirty="0">
                <a:latin typeface="Courier New" panose="02070309020205020404" pitchFamily="49" charset="0"/>
                <a:cs typeface="Courier New" panose="02070309020205020404" pitchFamily="49" charset="0"/>
              </a:rPr>
              <a:t>:</a:t>
            </a:r>
            <a:r>
              <a:rPr lang="en-US" altLang="en-CN" sz="1600" dirty="0"/>
              <a:t>         returns a reference to a free RAM block of size </a:t>
            </a:r>
            <a:r>
              <a:rPr lang="en-US" altLang="en-CN" sz="1600" b="1" dirty="0">
                <a:solidFill>
                  <a:srgbClr val="000099"/>
                </a:solidFill>
                <a:latin typeface="Courier New" panose="02070309020205020404" pitchFamily="49" charset="0"/>
                <a:cs typeface="Courier New" panose="02070309020205020404" pitchFamily="49" charset="0"/>
              </a:rPr>
              <a:t>size</a:t>
            </a:r>
          </a:p>
          <a:p>
            <a:pPr lvl="1"/>
            <a:r>
              <a:rPr lang="en-US" altLang="en-CN" sz="1600" b="1" dirty="0" err="1">
                <a:solidFill>
                  <a:srgbClr val="000099"/>
                </a:solidFill>
                <a:latin typeface="Courier New" panose="02070309020205020404" pitchFamily="49" charset="0"/>
                <a:cs typeface="Courier New" panose="02070309020205020404" pitchFamily="49" charset="0"/>
              </a:rPr>
              <a:t>deAlloc</a:t>
            </a:r>
            <a:r>
              <a:rPr lang="en-US" altLang="en-CN" sz="1600" b="1" dirty="0">
                <a:solidFill>
                  <a:srgbClr val="000099"/>
                </a:solidFill>
                <a:latin typeface="Courier New" panose="02070309020205020404" pitchFamily="49" charset="0"/>
                <a:cs typeface="Courier New" panose="02070309020205020404" pitchFamily="49" charset="0"/>
              </a:rPr>
              <a:t>(object):</a:t>
            </a:r>
            <a:r>
              <a:rPr lang="en-US" altLang="en-CN" sz="1600" dirty="0"/>
              <a:t> recycles the RAM block that </a:t>
            </a:r>
            <a:r>
              <a:rPr lang="en-US" altLang="en-CN" sz="1600" b="1" dirty="0">
                <a:solidFill>
                  <a:srgbClr val="000099"/>
                </a:solidFill>
                <a:latin typeface="Courier New" panose="02070309020205020404" pitchFamily="49" charset="0"/>
                <a:cs typeface="Courier New" panose="02070309020205020404" pitchFamily="49" charset="0"/>
              </a:rPr>
              <a:t>object</a:t>
            </a:r>
            <a:r>
              <a:rPr lang="en-US" altLang="en-CN" sz="1600" dirty="0"/>
              <a:t> refers to</a:t>
            </a:r>
          </a:p>
        </p:txBody>
      </p:sp>
      <p:pic>
        <p:nvPicPr>
          <p:cNvPr id="789509" name="Picture 5" descr="Bouquet">
            <a:extLst>
              <a:ext uri="{FF2B5EF4-FFF2-40B4-BE49-F238E27FC236}">
                <a16:creationId xmlns:a16="http://schemas.microsoft.com/office/drawing/2014/main" id="{CB29F6C5-A577-0040-BA7C-73B6C6163D3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85358" y="3235941"/>
            <a:ext cx="4430486" cy="3120615"/>
          </a:xfrm>
          <a:prstGeom prst="rect">
            <a:avLst/>
          </a:prstGeom>
          <a:noFill/>
          <a:ln>
            <a:noFill/>
          </a:ln>
          <a:effectLst/>
          <a:extLst>
            <a:ext uri="{909E8E84-426E-40DD-AFC4-6F175D3DCCD1}">
              <a14:hiddenFill xmlns:a14="http://schemas.microsoft.com/office/drawing/2010/main">
                <a:blipFill dpi="0" rotWithShape="0">
                  <a:blip r:embed="rId4"/>
                  <a:srcRect l="32813" t="35484" r="32813" b="3118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51645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1554" name="Picture 2" descr="Bouquet">
            <a:extLst>
              <a:ext uri="{FF2B5EF4-FFF2-40B4-BE49-F238E27FC236}">
                <a16:creationId xmlns:a16="http://schemas.microsoft.com/office/drawing/2014/main" id="{F6DA4DF9-8329-204B-B2F3-CC452AB77FE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14500" y="685800"/>
            <a:ext cx="5448300" cy="5638800"/>
          </a:xfrm>
          <a:prstGeom prst="rect">
            <a:avLst/>
          </a:prstGeom>
          <a:noFill/>
          <a:ln>
            <a:noFill/>
          </a:ln>
          <a:effectLst/>
          <a:extLst>
            <a:ext uri="{909E8E84-426E-40DD-AFC4-6F175D3DCCD1}">
              <a14:hiddenFill xmlns:a14="http://schemas.microsoft.com/office/drawing/2010/main">
                <a:blipFill dpi="0" rotWithShape="0">
                  <a:blip r:embed="rId4"/>
                  <a:srcRect l="26563" t="24731" r="28906" b="1182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5" name="Picture 3" descr="Bouquet">
            <a:extLst>
              <a:ext uri="{FF2B5EF4-FFF2-40B4-BE49-F238E27FC236}">
                <a16:creationId xmlns:a16="http://schemas.microsoft.com/office/drawing/2014/main" id="{B4B4364A-404A-C544-AC5F-A238EC8043A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315200" y="685800"/>
            <a:ext cx="2819400" cy="2590800"/>
          </a:xfrm>
          <a:prstGeom prst="rect">
            <a:avLst/>
          </a:prstGeom>
          <a:noFill/>
          <a:ln>
            <a:noFill/>
          </a:ln>
          <a:effectLst/>
          <a:extLst>
            <a:ext uri="{909E8E84-426E-40DD-AFC4-6F175D3DCCD1}">
              <a14:hiddenFill xmlns:a14="http://schemas.microsoft.com/office/drawing/2010/main">
                <a:blipFill dpi="0" rotWithShape="0">
                  <a:blip r:embed="rId4"/>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6" name="Picture 4" descr="Bouquet">
            <a:extLst>
              <a:ext uri="{FF2B5EF4-FFF2-40B4-BE49-F238E27FC236}">
                <a16:creationId xmlns:a16="http://schemas.microsoft.com/office/drawing/2014/main" id="{76A08776-9A28-A14F-974B-C7B0C1C969B2}"/>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391400" y="3200400"/>
            <a:ext cx="2819400" cy="2590800"/>
          </a:xfrm>
          <a:prstGeom prst="rect">
            <a:avLst/>
          </a:prstGeom>
          <a:noFill/>
          <a:ln>
            <a:noFill/>
          </a:ln>
          <a:effectLst/>
          <a:extLst>
            <a:ext uri="{909E8E84-426E-40DD-AFC4-6F175D3DCCD1}">
              <a14:hiddenFill xmlns:a14="http://schemas.microsoft.com/office/drawing/2010/main">
                <a:blipFill dpi="0" rotWithShape="0">
                  <a:blip r:embed="rId4"/>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61" name="Rectangle 5">
            <a:extLst>
              <a:ext uri="{FF2B5EF4-FFF2-40B4-BE49-F238E27FC236}">
                <a16:creationId xmlns:a16="http://schemas.microsoft.com/office/drawing/2014/main" id="{C42CEC11-51E9-584D-B53D-C7E98676263C}"/>
              </a:ext>
            </a:extLst>
          </p:cNvPr>
          <p:cNvSpPr>
            <a:spLocks noChangeArrowheads="1"/>
          </p:cNvSpPr>
          <p:nvPr/>
        </p:nvSpPr>
        <p:spPr bwMode="auto">
          <a:xfrm>
            <a:off x="1676400" y="76200"/>
            <a:ext cx="8763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a:solidFill>
                  <a:srgbClr val="663300"/>
                </a:solidFill>
              </a:rPr>
              <a:t>Memory management (improved)</a:t>
            </a:r>
          </a:p>
        </p:txBody>
      </p:sp>
    </p:spTree>
    <p:extLst>
      <p:ext uri="{BB962C8B-B14F-4D97-AF65-F5344CB8AC3E}">
        <p14:creationId xmlns:p14="http://schemas.microsoft.com/office/powerpoint/2010/main" val="10631809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898FDCE7-3CCC-5048-B9B1-E50F0BCE9A6F}"/>
              </a:ext>
            </a:extLst>
          </p:cNvPr>
          <p:cNvSpPr>
            <a:spLocks noGrp="1" noChangeArrowheads="1"/>
          </p:cNvSpPr>
          <p:nvPr>
            <p:ph type="title"/>
          </p:nvPr>
        </p:nvSpPr>
        <p:spPr/>
        <p:txBody>
          <a:bodyPr/>
          <a:lstStyle/>
          <a:p>
            <a:r>
              <a:rPr lang="en-US" altLang="en-CN"/>
              <a:t>Peek and poke</a:t>
            </a:r>
          </a:p>
        </p:txBody>
      </p:sp>
      <p:sp>
        <p:nvSpPr>
          <p:cNvPr id="793603" name="Text Box 3">
            <a:extLst>
              <a:ext uri="{FF2B5EF4-FFF2-40B4-BE49-F238E27FC236}">
                <a16:creationId xmlns:a16="http://schemas.microsoft.com/office/drawing/2014/main" id="{D6AF5D21-5BFE-BC4D-B6EB-BE6E4E800025}"/>
              </a:ext>
            </a:extLst>
          </p:cNvPr>
          <p:cNvSpPr txBox="1">
            <a:spLocks noChangeArrowheads="1"/>
          </p:cNvSpPr>
          <p:nvPr/>
        </p:nvSpPr>
        <p:spPr bwMode="auto">
          <a:xfrm>
            <a:off x="3543186" y="1291658"/>
            <a:ext cx="5159943" cy="256914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100000"/>
              </a:spcBef>
              <a:spcAft>
                <a:spcPct val="0"/>
              </a:spcAft>
              <a:buClr>
                <a:srgbClr val="006600"/>
              </a:buClr>
              <a:buSzPct val="85000"/>
            </a:pPr>
            <a:r>
              <a:rPr lang="en-US" altLang="en-CN" sz="1400" b="1" dirty="0">
                <a:solidFill>
                  <a:srgbClr val="000000"/>
                </a:solidFill>
                <a:latin typeface="Courier New" panose="02070309020205020404" pitchFamily="49" charset="0"/>
                <a:cs typeface="Courier New" panose="02070309020205020404" pitchFamily="49" charset="0"/>
              </a:rPr>
              <a:t>class </a:t>
            </a:r>
            <a:r>
              <a:rPr lang="en-US" altLang="en-CN" sz="1400" b="1" dirty="0">
                <a:solidFill>
                  <a:srgbClr val="990000"/>
                </a:solidFill>
                <a:latin typeface="Courier New" panose="02070309020205020404" pitchFamily="49" charset="0"/>
                <a:cs typeface="Courier New" panose="02070309020205020404" pitchFamily="49" charset="0"/>
              </a:rPr>
              <a:t>Memory</a:t>
            </a:r>
            <a:r>
              <a:rPr lang="en-US" altLang="en-CN" sz="14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dirty="0">
                <a:solidFill>
                  <a:srgbClr val="000000"/>
                </a:solidFill>
                <a:latin typeface="Courier New" panose="02070309020205020404" pitchFamily="49" charset="0"/>
                <a:cs typeface="Courier New" panose="02070309020205020404" pitchFamily="49" charset="0"/>
              </a:rPr>
              <a:t>   </a:t>
            </a:r>
            <a:r>
              <a:rPr lang="en-US" altLang="en-CN" sz="1400" b="1" u="sng" dirty="0">
                <a:solidFill>
                  <a:srgbClr val="000000"/>
                </a:solidFill>
                <a:latin typeface="Courier New" panose="02070309020205020404" pitchFamily="49" charset="0"/>
                <a:cs typeface="Courier New" panose="02070309020205020404" pitchFamily="49" charset="0"/>
              </a:rPr>
              <a:t>function int </a:t>
            </a:r>
            <a:r>
              <a:rPr lang="en-US" altLang="en-CN" sz="1400" b="1" u="sng" dirty="0">
                <a:solidFill>
                  <a:srgbClr val="990000"/>
                </a:solidFill>
                <a:latin typeface="Courier New" panose="02070309020205020404" pitchFamily="49" charset="0"/>
                <a:cs typeface="Courier New" panose="02070309020205020404" pitchFamily="49" charset="0"/>
              </a:rPr>
              <a:t>peek</a:t>
            </a:r>
            <a:r>
              <a:rPr lang="en-US" altLang="en-CN" sz="1400" b="1" u="sng" dirty="0">
                <a:solidFill>
                  <a:srgbClr val="000000"/>
                </a:solidFill>
                <a:latin typeface="Courier New" panose="02070309020205020404" pitchFamily="49" charset="0"/>
                <a:cs typeface="Courier New" panose="02070309020205020404" pitchFamily="49" charset="0"/>
              </a:rPr>
              <a:t>(int address)</a:t>
            </a:r>
          </a:p>
          <a:p>
            <a:pPr eaLnBrk="0" fontAlgn="base" hangingPunct="0">
              <a:lnSpc>
                <a:spcPct val="90000"/>
              </a:lnSpc>
              <a:spcBef>
                <a:spcPct val="100000"/>
              </a:spcBef>
              <a:spcAft>
                <a:spcPct val="0"/>
              </a:spcAft>
              <a:buClr>
                <a:srgbClr val="006600"/>
              </a:buClr>
              <a:buSzPct val="85000"/>
            </a:pPr>
            <a:r>
              <a:rPr lang="en-US" altLang="en-CN" sz="1400" b="1" dirty="0">
                <a:solidFill>
                  <a:srgbClr val="000000"/>
                </a:solidFill>
                <a:latin typeface="Courier New" panose="02070309020205020404" pitchFamily="49" charset="0"/>
                <a:cs typeface="Courier New" panose="02070309020205020404" pitchFamily="49" charset="0"/>
              </a:rPr>
              <a:t>   </a:t>
            </a:r>
            <a:r>
              <a:rPr lang="en-US" altLang="en-CN" sz="1400" b="1" u="sng" dirty="0">
                <a:solidFill>
                  <a:srgbClr val="000000"/>
                </a:solidFill>
                <a:latin typeface="Courier New" panose="02070309020205020404" pitchFamily="49" charset="0"/>
                <a:cs typeface="Courier New" panose="02070309020205020404" pitchFamily="49" charset="0"/>
              </a:rPr>
              <a:t>function void </a:t>
            </a:r>
            <a:r>
              <a:rPr lang="en-US" altLang="en-CN" sz="1400" b="1" u="sng" dirty="0">
                <a:solidFill>
                  <a:srgbClr val="990000"/>
                </a:solidFill>
                <a:latin typeface="Courier New" panose="02070309020205020404" pitchFamily="49" charset="0"/>
                <a:cs typeface="Courier New" panose="02070309020205020404" pitchFamily="49" charset="0"/>
              </a:rPr>
              <a:t>poke</a:t>
            </a:r>
            <a:r>
              <a:rPr lang="en-US" altLang="en-CN" sz="1400" b="1" u="sng" dirty="0">
                <a:solidFill>
                  <a:srgbClr val="000000"/>
                </a:solidFill>
                <a:latin typeface="Courier New" panose="02070309020205020404" pitchFamily="49" charset="0"/>
                <a:cs typeface="Courier New" panose="02070309020205020404" pitchFamily="49" charset="0"/>
              </a:rPr>
              <a:t>(int address, int value)</a:t>
            </a:r>
          </a:p>
          <a:p>
            <a:pPr eaLnBrk="0" fontAlgn="base" hangingPunct="0">
              <a:lnSpc>
                <a:spcPct val="90000"/>
              </a:lnSpc>
              <a:spcBef>
                <a:spcPct val="100000"/>
              </a:spcBef>
              <a:spcAft>
                <a:spcPct val="0"/>
              </a:spcAft>
              <a:buClr>
                <a:srgbClr val="006600"/>
              </a:buClr>
              <a:buSzPct val="85000"/>
            </a:pPr>
            <a:r>
              <a:rPr lang="en-US" altLang="en-CN" sz="1400" b="1" dirty="0">
                <a:solidFill>
                  <a:srgbClr val="000000"/>
                </a:solidFill>
                <a:latin typeface="Courier New" panose="02070309020205020404" pitchFamily="49" charset="0"/>
                <a:cs typeface="Courier New" panose="02070309020205020404" pitchFamily="49" charset="0"/>
              </a:rPr>
              <a:t>   function Array </a:t>
            </a:r>
            <a:r>
              <a:rPr lang="en-US" altLang="en-CN" sz="1400" b="1" dirty="0" err="1">
                <a:solidFill>
                  <a:srgbClr val="990000"/>
                </a:solidFill>
                <a:latin typeface="Courier New" panose="02070309020205020404" pitchFamily="49" charset="0"/>
                <a:cs typeface="Courier New" panose="02070309020205020404" pitchFamily="49" charset="0"/>
              </a:rPr>
              <a:t>alloc</a:t>
            </a:r>
            <a:r>
              <a:rPr lang="en-US" altLang="en-CN" sz="1400" b="1" dirty="0">
                <a:solidFill>
                  <a:srgbClr val="000000"/>
                </a:solidFill>
                <a:latin typeface="Courier New" panose="02070309020205020404" pitchFamily="49" charset="0"/>
                <a:cs typeface="Courier New" panose="02070309020205020404" pitchFamily="49" charset="0"/>
              </a:rPr>
              <a:t>(int size)</a:t>
            </a:r>
          </a:p>
          <a:p>
            <a:pPr eaLnBrk="0" fontAlgn="base" hangingPunct="0">
              <a:lnSpc>
                <a:spcPct val="90000"/>
              </a:lnSpc>
              <a:spcBef>
                <a:spcPct val="100000"/>
              </a:spcBef>
              <a:spcAft>
                <a:spcPct val="0"/>
              </a:spcAft>
              <a:buClr>
                <a:srgbClr val="006600"/>
              </a:buClr>
              <a:buSzPct val="85000"/>
            </a:pPr>
            <a:r>
              <a:rPr lang="en-US" altLang="en-CN" sz="1400" b="1" dirty="0">
                <a:solidFill>
                  <a:srgbClr val="000000"/>
                </a:solidFill>
                <a:latin typeface="Courier New" panose="02070309020205020404" pitchFamily="49" charset="0"/>
                <a:cs typeface="Courier New" panose="02070309020205020404" pitchFamily="49" charset="0"/>
              </a:rPr>
              <a:t>   function void </a:t>
            </a:r>
            <a:r>
              <a:rPr lang="en-US" altLang="en-CN" sz="1400" b="1" dirty="0" err="1">
                <a:solidFill>
                  <a:srgbClr val="990000"/>
                </a:solidFill>
                <a:latin typeface="Courier New" panose="02070309020205020404" pitchFamily="49" charset="0"/>
                <a:cs typeface="Courier New" panose="02070309020205020404" pitchFamily="49" charset="0"/>
              </a:rPr>
              <a:t>deAlloc</a:t>
            </a:r>
            <a:r>
              <a:rPr lang="en-US" altLang="en-CN" sz="1400" b="1" dirty="0">
                <a:solidFill>
                  <a:srgbClr val="000000"/>
                </a:solidFill>
                <a:latin typeface="Courier New" panose="02070309020205020404" pitchFamily="49" charset="0"/>
                <a:cs typeface="Courier New" panose="02070309020205020404" pitchFamily="49" charset="0"/>
              </a:rPr>
              <a:t>(Array o)</a:t>
            </a:r>
          </a:p>
          <a:p>
            <a:pPr eaLnBrk="0" fontAlgn="base" hangingPunct="0">
              <a:lnSpc>
                <a:spcPct val="90000"/>
              </a:lnSpc>
              <a:spcBef>
                <a:spcPct val="100000"/>
              </a:spcBef>
              <a:spcAft>
                <a:spcPct val="0"/>
              </a:spcAft>
              <a:buClr>
                <a:srgbClr val="006600"/>
              </a:buClr>
              <a:buSzPct val="85000"/>
            </a:pPr>
            <a:r>
              <a:rPr lang="en-US" altLang="en-CN" sz="1400" b="1" dirty="0">
                <a:solidFill>
                  <a:srgbClr val="000000"/>
                </a:solidFill>
                <a:latin typeface="Courier New" panose="02070309020205020404" pitchFamily="49" charset="0"/>
                <a:cs typeface="Courier New" panose="02070309020205020404" pitchFamily="49" charset="0"/>
              </a:rPr>
              <a:t>}</a:t>
            </a:r>
          </a:p>
        </p:txBody>
      </p:sp>
      <p:sp>
        <p:nvSpPr>
          <p:cNvPr id="793604" name="Rectangle 4">
            <a:extLst>
              <a:ext uri="{FF2B5EF4-FFF2-40B4-BE49-F238E27FC236}">
                <a16:creationId xmlns:a16="http://schemas.microsoft.com/office/drawing/2014/main" id="{283BE0BB-4EEE-5647-A7B7-80F6009159AB}"/>
              </a:ext>
            </a:extLst>
          </p:cNvPr>
          <p:cNvSpPr>
            <a:spLocks noGrp="1" noChangeArrowheads="1"/>
          </p:cNvSpPr>
          <p:nvPr>
            <p:ph type="body" idx="1"/>
          </p:nvPr>
        </p:nvSpPr>
        <p:spPr>
          <a:xfrm>
            <a:off x="1790700" y="4254954"/>
            <a:ext cx="8610600" cy="431800"/>
          </a:xfrm>
          <a:noFill/>
        </p:spPr>
        <p:txBody>
          <a:bodyPr/>
          <a:lstStyle/>
          <a:p>
            <a:r>
              <a:rPr lang="en-US" altLang="en-CN" sz="1800" dirty="0"/>
              <a:t>Implementation: based on our ability to exploit exotic casting in Jack:</a:t>
            </a:r>
          </a:p>
        </p:txBody>
      </p:sp>
      <p:pic>
        <p:nvPicPr>
          <p:cNvPr id="793605" name="Picture 5" descr="Bouquet">
            <a:extLst>
              <a:ext uri="{FF2B5EF4-FFF2-40B4-BE49-F238E27FC236}">
                <a16:creationId xmlns:a16="http://schemas.microsoft.com/office/drawing/2014/main" id="{D3656584-894F-9147-95FC-8A3B09B642F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781300" y="4695825"/>
            <a:ext cx="6629400" cy="2039937"/>
          </a:xfrm>
          <a:prstGeom prst="rect">
            <a:avLst/>
          </a:prstGeom>
          <a:noFill/>
          <a:ln>
            <a:noFill/>
          </a:ln>
          <a:effectLst/>
          <a:extLst>
            <a:ext uri="{909E8E84-426E-40DD-AFC4-6F175D3DCCD1}">
              <a14:hiddenFill xmlns:a14="http://schemas.microsoft.com/office/drawing/2010/main">
                <a:blipFill dpi="0" rotWithShape="0">
                  <a:blip r:embed="rId4"/>
                  <a:srcRect l="29688" t="48387" r="29688" b="3440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58899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34731-A7F1-2440-A68F-7F514539A8F9}"/>
              </a:ext>
            </a:extLst>
          </p:cNvPr>
          <p:cNvSpPr>
            <a:spLocks noGrp="1"/>
          </p:cNvSpPr>
          <p:nvPr>
            <p:ph type="ctrTitle"/>
          </p:nvPr>
        </p:nvSpPr>
        <p:spPr/>
        <p:txBody>
          <a:bodyPr/>
          <a:lstStyle/>
          <a:p>
            <a:r>
              <a:rPr lang="en-US" dirty="0"/>
              <a:t>Logic Model Explained</a:t>
            </a:r>
          </a:p>
        </p:txBody>
      </p:sp>
      <p:sp>
        <p:nvSpPr>
          <p:cNvPr id="3" name="Subtitle 2">
            <a:extLst>
              <a:ext uri="{FF2B5EF4-FFF2-40B4-BE49-F238E27FC236}">
                <a16:creationId xmlns:a16="http://schemas.microsoft.com/office/drawing/2014/main" id="{9A3C706B-BC9A-FF4E-AE9B-52908ADBA590}"/>
              </a:ext>
            </a:extLst>
          </p:cNvPr>
          <p:cNvSpPr>
            <a:spLocks noGrp="1"/>
          </p:cNvSpPr>
          <p:nvPr>
            <p:ph type="subTitle" idx="1"/>
          </p:nvPr>
        </p:nvSpPr>
        <p:spPr/>
        <p:txBody>
          <a:bodyPr/>
          <a:lstStyle/>
          <a:p>
            <a:r>
              <a:rPr lang="en-US" dirty="0"/>
              <a:t>Ben Koo</a:t>
            </a:r>
          </a:p>
          <a:p>
            <a:r>
              <a:rPr lang="en-US" dirty="0"/>
              <a:t>koo0905@gmail.com</a:t>
            </a:r>
          </a:p>
        </p:txBody>
      </p:sp>
    </p:spTree>
    <p:extLst>
      <p:ext uri="{BB962C8B-B14F-4D97-AF65-F5344CB8AC3E}">
        <p14:creationId xmlns:p14="http://schemas.microsoft.com/office/powerpoint/2010/main" val="4212314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17140F60-F199-0B47-A0A3-696AF8A317C0}"/>
              </a:ext>
            </a:extLst>
          </p:cNvPr>
          <p:cNvSpPr/>
          <p:nvPr/>
        </p:nvSpPr>
        <p:spPr>
          <a:xfrm>
            <a:off x="257176" y="187609"/>
            <a:ext cx="11587159" cy="5877279"/>
          </a:xfrm>
          <a:prstGeom prst="round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latin typeface="Bank Gothic Medium" pitchFamily="2" charset="77"/>
              </a:rPr>
              <a:t>  </a:t>
            </a:r>
            <a:r>
              <a:rPr lang="en-US" sz="2400" b="1" dirty="0">
                <a:solidFill>
                  <a:schemeClr val="tx1">
                    <a:lumMod val="95000"/>
                    <a:lumOff val="5000"/>
                  </a:schemeClr>
                </a:solidFill>
                <a:latin typeface="Bank Gothic Medium" pitchFamily="2" charset="77"/>
              </a:rPr>
              <a:t>Context:</a:t>
            </a:r>
            <a:r>
              <a:rPr lang="en-US" sz="2400" b="1" dirty="0">
                <a:solidFill>
                  <a:schemeClr val="tx1">
                    <a:lumMod val="95000"/>
                    <a:lumOff val="5000"/>
                  </a:schemeClr>
                </a:solidFill>
              </a:rPr>
              <a:t> </a:t>
            </a:r>
            <a:r>
              <a:rPr lang="en-US" sz="2000" dirty="0">
                <a:solidFill>
                  <a:schemeClr val="tx1">
                    <a:lumMod val="95000"/>
                    <a:lumOff val="5000"/>
                  </a:schemeClr>
                </a:solidFill>
                <a:latin typeface="Avenir Next Condensed Ultra Lig" panose="020B0206020202020204" pitchFamily="34" charset="77"/>
              </a:rPr>
              <a:t>Describe the Spatial and Temporal boundaries of the project.</a:t>
            </a:r>
          </a:p>
        </p:txBody>
      </p:sp>
      <p:sp>
        <p:nvSpPr>
          <p:cNvPr id="13" name="Round Same Side Corner Rectangle 12">
            <a:extLst>
              <a:ext uri="{FF2B5EF4-FFF2-40B4-BE49-F238E27FC236}">
                <a16:creationId xmlns:a16="http://schemas.microsoft.com/office/drawing/2014/main" id="{9EEABBC8-CD11-004E-B79F-BFC35F53B25C}"/>
              </a:ext>
            </a:extLst>
          </p:cNvPr>
          <p:cNvSpPr/>
          <p:nvPr/>
        </p:nvSpPr>
        <p:spPr>
          <a:xfrm>
            <a:off x="455463" y="970669"/>
            <a:ext cx="11279338" cy="4921666"/>
          </a:xfrm>
          <a:prstGeom prst="round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46800" rtlCol="0" anchor="t"/>
          <a:lstStyle/>
          <a:p>
            <a:pPr algn="ctr"/>
            <a:endParaRPr lang="en-US" sz="2000" b="1" dirty="0">
              <a:solidFill>
                <a:schemeClr val="tx1"/>
              </a:solidFill>
            </a:endParaRPr>
          </a:p>
        </p:txBody>
      </p:sp>
      <p:sp>
        <p:nvSpPr>
          <p:cNvPr id="12" name="TextBox 11">
            <a:extLst>
              <a:ext uri="{FF2B5EF4-FFF2-40B4-BE49-F238E27FC236}">
                <a16:creationId xmlns:a16="http://schemas.microsoft.com/office/drawing/2014/main" id="{84627740-7F75-514C-AE63-691AEC8EF55E}"/>
              </a:ext>
            </a:extLst>
          </p:cNvPr>
          <p:cNvSpPr txBox="1"/>
          <p:nvPr/>
        </p:nvSpPr>
        <p:spPr>
          <a:xfrm>
            <a:off x="4195033" y="2949063"/>
            <a:ext cx="3773277" cy="400110"/>
          </a:xfrm>
          <a:prstGeom prst="rect">
            <a:avLst/>
          </a:prstGeom>
          <a:noFill/>
        </p:spPr>
        <p:txBody>
          <a:bodyPr wrap="none" rtlCol="0">
            <a:spAutoFit/>
          </a:bodyPr>
          <a:lstStyle/>
          <a:p>
            <a:pPr algn="ctr"/>
            <a:r>
              <a:rPr lang="en-US" sz="2000" b="1" dirty="0"/>
              <a:t>Concrete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302415" y="5892335"/>
            <a:ext cx="11587161" cy="903635"/>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latin typeface="Bank Gothic Medium" pitchFamily="2" charset="77"/>
              </a:rPr>
              <a:t>Boundary Conditions: </a:t>
            </a:r>
            <a:r>
              <a:rPr lang="en-US" sz="2000" dirty="0">
                <a:latin typeface="Avenir Next Condensed Ultra Lig" panose="020B0206020202020204" pitchFamily="34" charset="77"/>
              </a:rPr>
              <a:t>When and how the boundaries of the previously defined ”Context” could be broken?</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655356" y="1469392"/>
            <a:ext cx="10844209" cy="1245876"/>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lumMod val="95000"/>
                      <a:lumOff val="5000"/>
                    </a:schemeClr>
                  </a:solidFill>
                  <a:latin typeface="Bank Gothic Medium" pitchFamily="2" charset="77"/>
                </a:rPr>
                <a:t>Goal</a:t>
              </a:r>
              <a:r>
                <a:rPr lang="en-US" sz="2400" dirty="0">
                  <a:solidFill>
                    <a:schemeClr val="tx1">
                      <a:lumMod val="95000"/>
                      <a:lumOff val="5000"/>
                    </a:schemeClr>
                  </a:solidFill>
                  <a:latin typeface="Bank Gothic Medium" pitchFamily="2" charset="77"/>
                </a:rPr>
                <a:t>:</a:t>
              </a:r>
              <a:r>
                <a:rPr lang="en-US" dirty="0">
                  <a:solidFill>
                    <a:schemeClr val="tx1">
                      <a:lumMod val="95000"/>
                      <a:lumOff val="5000"/>
                    </a:schemeClr>
                  </a:solidFill>
                </a:rPr>
                <a:t>   </a:t>
              </a:r>
              <a:r>
                <a:rPr lang="en-US" sz="2000" dirty="0">
                  <a:solidFill>
                    <a:schemeClr val="tx1">
                      <a:lumMod val="95000"/>
                      <a:lumOff val="5000"/>
                    </a:schemeClr>
                  </a:solidFill>
                  <a:latin typeface="Avenir Next Condensed Ultra Lig" panose="020B0206020202020204" pitchFamily="34" charset="77"/>
                </a:rPr>
                <a:t>Mission Statement written in an imperative sentence with reference to “Context”.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lumMod val="95000"/>
                      <a:lumOff val="5000"/>
                    </a:schemeClr>
                  </a:solidFill>
                  <a:latin typeface="Bank Gothic Medium" pitchFamily="2" charset="77"/>
                </a:rPr>
                <a:t>Measurable Effects</a:t>
              </a:r>
              <a:r>
                <a:rPr lang="en-US" sz="2400" dirty="0">
                  <a:solidFill>
                    <a:schemeClr val="tx1">
                      <a:lumMod val="95000"/>
                      <a:lumOff val="5000"/>
                    </a:schemeClr>
                  </a:solidFill>
                  <a:latin typeface="Bank Gothic Medium" pitchFamily="2" charset="77"/>
                </a:rPr>
                <a:t>: </a:t>
              </a:r>
              <a:r>
                <a:rPr lang="en-US" sz="2000" dirty="0">
                  <a:solidFill>
                    <a:schemeClr val="tx1">
                      <a:lumMod val="95000"/>
                      <a:lumOff val="5000"/>
                    </a:schemeClr>
                  </a:solidFill>
                  <a:latin typeface="Avenir Next Condensed Ultra Lig" panose="020B0206020202020204" pitchFamily="34" charset="77"/>
                </a:rPr>
                <a:t>Conditional statements of the observable implementation outcomes that satisfy the “Goal”.</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699230" y="3439637"/>
            <a:ext cx="3240000" cy="2099594"/>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solidFill>
                  <a:schemeClr val="tx1">
                    <a:lumMod val="95000"/>
                    <a:lumOff val="5000"/>
                  </a:schemeClr>
                </a:solidFill>
                <a:latin typeface="Bank Gothic Medium" pitchFamily="2" charset="77"/>
              </a:rPr>
              <a:t>Outputs</a:t>
            </a:r>
          </a:p>
          <a:p>
            <a:r>
              <a:rPr lang="en-US" sz="2000" dirty="0">
                <a:solidFill>
                  <a:schemeClr val="tx1">
                    <a:lumMod val="95000"/>
                    <a:lumOff val="5000"/>
                  </a:schemeClr>
                </a:solidFill>
                <a:latin typeface="Avenir Next Condensed Ultra Lig" panose="020B0206020202020204" pitchFamily="34" charset="77"/>
              </a:rPr>
              <a:t>A list of noun phrases that  declares the deliverable </a:t>
            </a:r>
            <a:r>
              <a:rPr lang="en-US" sz="2000" dirty="0">
                <a:latin typeface="Avenir Next Condensed Ultra Lig" panose="020B0206020202020204" pitchFamily="34" charset="77"/>
              </a:rPr>
              <a:t>items from proposed activities</a:t>
            </a:r>
          </a:p>
        </p:txBody>
      </p:sp>
      <p:sp>
        <p:nvSpPr>
          <p:cNvPr id="8" name="标注: 左箭头 7">
            <a:extLst>
              <a:ext uri="{FF2B5EF4-FFF2-40B4-BE49-F238E27FC236}">
                <a16:creationId xmlns:a16="http://schemas.microsoft.com/office/drawing/2014/main" id="{B49D726A-9084-4489-8362-DA1BF7515187}"/>
              </a:ext>
            </a:extLst>
          </p:cNvPr>
          <p:cNvSpPr/>
          <p:nvPr/>
        </p:nvSpPr>
        <p:spPr>
          <a:xfrm>
            <a:off x="3946043" y="3354910"/>
            <a:ext cx="3818651" cy="2340098"/>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lumMod val="95000"/>
                    <a:lumOff val="5000"/>
                  </a:schemeClr>
                </a:solidFill>
                <a:latin typeface="Bank Gothic Medium" pitchFamily="2" charset="77"/>
              </a:rPr>
              <a:t>Activities</a:t>
            </a:r>
          </a:p>
          <a:p>
            <a:r>
              <a:rPr lang="en-US" altLang="zh-CN" sz="2000" dirty="0">
                <a:solidFill>
                  <a:schemeClr val="tx1">
                    <a:lumMod val="95000"/>
                    <a:lumOff val="5000"/>
                  </a:schemeClr>
                </a:solidFill>
                <a:latin typeface="Avenir Next Condensed Ultra Lig" panose="020B0206020202020204" pitchFamily="34" charset="77"/>
              </a:rPr>
              <a:t>A structured set of actions that depicts implementation activities.</a:t>
            </a:r>
          </a:p>
          <a:p>
            <a:r>
              <a:rPr lang="en-US" altLang="zh-CN" sz="2000" dirty="0">
                <a:solidFill>
                  <a:schemeClr val="tx1">
                    <a:lumMod val="95000"/>
                    <a:lumOff val="5000"/>
                  </a:schemeClr>
                </a:solidFill>
                <a:latin typeface="Avenir Next Condensed Ultra Lig" panose="020B0206020202020204" pitchFamily="34" charset="77"/>
              </a:rPr>
              <a:t>Ideally written in a formalized process specification language</a:t>
            </a:r>
          </a:p>
          <a:p>
            <a:pPr algn="ctr"/>
            <a:endParaRPr lang="zh-CN" altLang="en-US" dirty="0"/>
          </a:p>
        </p:txBody>
      </p:sp>
      <p:sp>
        <p:nvSpPr>
          <p:cNvPr id="26" name="标注: 左箭头 25">
            <a:extLst>
              <a:ext uri="{FF2B5EF4-FFF2-40B4-BE49-F238E27FC236}">
                <a16:creationId xmlns:a16="http://schemas.microsoft.com/office/drawing/2014/main" id="{4E10D089-3256-4491-B03A-1A24B9835436}"/>
              </a:ext>
            </a:extLst>
          </p:cNvPr>
          <p:cNvSpPr/>
          <p:nvPr/>
        </p:nvSpPr>
        <p:spPr>
          <a:xfrm>
            <a:off x="7764694" y="3446350"/>
            <a:ext cx="3753397" cy="2099594"/>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2400" b="1" dirty="0">
                <a:solidFill>
                  <a:schemeClr val="tx1">
                    <a:lumMod val="95000"/>
                    <a:lumOff val="5000"/>
                  </a:schemeClr>
                </a:solidFill>
                <a:latin typeface="Bank Gothic Medium" pitchFamily="2" charset="77"/>
              </a:rPr>
              <a:t>Inputs</a:t>
            </a:r>
          </a:p>
          <a:p>
            <a:r>
              <a:rPr lang="en-US" altLang="zh-CN" sz="2000" dirty="0">
                <a:solidFill>
                  <a:schemeClr val="tx1">
                    <a:lumMod val="95000"/>
                    <a:lumOff val="5000"/>
                  </a:schemeClr>
                </a:solidFill>
                <a:latin typeface="Avenir Next Condensed Ultra Lig" panose="020B0206020202020204" pitchFamily="34" charset="77"/>
              </a:rPr>
              <a:t>Prescribe the required resources to be consumed in the implementation Process </a:t>
            </a:r>
          </a:p>
          <a:p>
            <a:pPr algn="ctr"/>
            <a:endParaRPr lang="zh-CN" altLang="en-US" dirty="0"/>
          </a:p>
        </p:txBody>
      </p:sp>
      <p:sp>
        <p:nvSpPr>
          <p:cNvPr id="27" name="TextBox 11">
            <a:extLst>
              <a:ext uri="{FF2B5EF4-FFF2-40B4-BE49-F238E27FC236}">
                <a16:creationId xmlns:a16="http://schemas.microsoft.com/office/drawing/2014/main" id="{1683906C-E8C4-422F-AA3A-E6983CFCC0D8}"/>
              </a:ext>
            </a:extLst>
          </p:cNvPr>
          <p:cNvSpPr txBox="1"/>
          <p:nvPr/>
        </p:nvSpPr>
        <p:spPr>
          <a:xfrm>
            <a:off x="4897354" y="1033095"/>
            <a:ext cx="2490554" cy="400110"/>
          </a:xfrm>
          <a:prstGeom prst="rect">
            <a:avLst/>
          </a:prstGeom>
          <a:noFill/>
        </p:spPr>
        <p:txBody>
          <a:bodyPr wrap="none" rtlCol="0">
            <a:spAutoFit/>
          </a:bodyPr>
          <a:lstStyle/>
          <a:p>
            <a:pPr algn="ctr"/>
            <a:r>
              <a:rPr lang="en-US" altLang="zh-CN" sz="2000" b="1" dirty="0"/>
              <a:t>Abstract Specification</a:t>
            </a:r>
          </a:p>
        </p:txBody>
      </p:sp>
      <p:cxnSp>
        <p:nvCxnSpPr>
          <p:cNvPr id="5" name="直接连接符 4">
            <a:extLst>
              <a:ext uri="{FF2B5EF4-FFF2-40B4-BE49-F238E27FC236}">
                <a16:creationId xmlns:a16="http://schemas.microsoft.com/office/drawing/2014/main" id="{49E8C979-87BE-4DBA-BCF3-F5789A1E888C}"/>
              </a:ext>
            </a:extLst>
          </p:cNvPr>
          <p:cNvCxnSpPr/>
          <p:nvPr/>
        </p:nvCxnSpPr>
        <p:spPr>
          <a:xfrm>
            <a:off x="455463" y="2976773"/>
            <a:ext cx="11279338" cy="0"/>
          </a:xfrm>
          <a:prstGeom prst="line">
            <a:avLst/>
          </a:prstGeom>
          <a:ln w="28575">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560361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E7C771-F0FF-A14B-A0EA-A53F6D6C4C2D}"/>
              </a:ext>
            </a:extLst>
          </p:cNvPr>
          <p:cNvSpPr/>
          <p:nvPr/>
        </p:nvSpPr>
        <p:spPr>
          <a:xfrm>
            <a:off x="929389" y="179881"/>
            <a:ext cx="11078127" cy="64457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zh-TW" altLang="en-US" sz="2800" dirty="0"/>
              <a:t>外部因素</a:t>
            </a:r>
            <a:r>
              <a:rPr lang="zh-CN" altLang="en-US" sz="2800" dirty="0"/>
              <a:t>：</a:t>
            </a:r>
            <a:r>
              <a:rPr lang="zh-TW" altLang="en-US" sz="2800" dirty="0"/>
              <a:t>描述会</a:t>
            </a:r>
            <a:r>
              <a:rPr lang="zh-CN" altLang="en-US" sz="2800" dirty="0"/>
              <a:t> </a:t>
            </a:r>
            <a:r>
              <a:rPr lang="zh-TW" altLang="en-US" sz="2800" dirty="0">
                <a:solidFill>
                  <a:srgbClr val="FF0000"/>
                </a:solidFill>
              </a:rPr>
              <a:t>渗透</a:t>
            </a:r>
            <a:r>
              <a:rPr lang="en-US" altLang="zh-CN" sz="2800" dirty="0">
                <a:solidFill>
                  <a:srgbClr val="FF0000"/>
                </a:solidFill>
              </a:rPr>
              <a:t>/</a:t>
            </a:r>
            <a:r>
              <a:rPr lang="zh-TW" altLang="en-US" sz="2800" dirty="0">
                <a:solidFill>
                  <a:srgbClr val="FF0000"/>
                </a:solidFill>
              </a:rPr>
              <a:t>穿透</a:t>
            </a:r>
            <a:r>
              <a:rPr lang="en-US" altLang="zh-CN" sz="2800" dirty="0">
                <a:solidFill>
                  <a:srgbClr val="FF0000"/>
                </a:solidFill>
              </a:rPr>
              <a:t> </a:t>
            </a:r>
            <a:r>
              <a:rPr lang="zh-CN" altLang="en-US" sz="2800" dirty="0"/>
              <a:t>“</a:t>
            </a:r>
            <a:r>
              <a:rPr lang="zh-TW" altLang="en-US" sz="2800" dirty="0"/>
              <a:t>运营背景</a:t>
            </a:r>
            <a:r>
              <a:rPr lang="zh-CN" altLang="en-US" sz="2800" dirty="0"/>
              <a:t>”</a:t>
            </a:r>
            <a:r>
              <a:rPr lang="zh-TW" altLang="en-US" sz="2800" dirty="0"/>
              <a:t> 边界的关键因素</a:t>
            </a:r>
            <a:endParaRPr lang="en-US" sz="2800" dirty="0"/>
          </a:p>
        </p:txBody>
      </p:sp>
      <p:sp>
        <p:nvSpPr>
          <p:cNvPr id="6" name="Rectangle 5">
            <a:extLst>
              <a:ext uri="{FF2B5EF4-FFF2-40B4-BE49-F238E27FC236}">
                <a16:creationId xmlns:a16="http://schemas.microsoft.com/office/drawing/2014/main" id="{723E1AFA-44E2-FF4F-BA5F-6416DAF875E2}"/>
              </a:ext>
            </a:extLst>
          </p:cNvPr>
          <p:cNvSpPr/>
          <p:nvPr/>
        </p:nvSpPr>
        <p:spPr>
          <a:xfrm>
            <a:off x="1566864" y="348324"/>
            <a:ext cx="9977436" cy="487338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TW" altLang="en-US" sz="2800" dirty="0">
                <a:solidFill>
                  <a:srgbClr val="FF0000"/>
                </a:solidFill>
              </a:rPr>
              <a:t>运营背景</a:t>
            </a:r>
            <a:r>
              <a:rPr lang="zh-CN" altLang="en-US" sz="2800" dirty="0">
                <a:solidFill>
                  <a:srgbClr val="FF0000"/>
                </a:solidFill>
              </a:rPr>
              <a:t>：</a:t>
            </a:r>
            <a:r>
              <a:rPr lang="zh-TW" altLang="en-US" sz="2800" dirty="0">
                <a:solidFill>
                  <a:srgbClr val="FF0000"/>
                </a:solidFill>
              </a:rPr>
              <a:t>包括宏观</a:t>
            </a:r>
            <a:r>
              <a:rPr lang="en-US" altLang="zh-CN" sz="2800" dirty="0">
                <a:solidFill>
                  <a:srgbClr val="FF0000"/>
                </a:solidFill>
              </a:rPr>
              <a:t>/</a:t>
            </a:r>
            <a:r>
              <a:rPr lang="zh-TW" altLang="en-US" sz="2800" dirty="0">
                <a:solidFill>
                  <a:srgbClr val="FF0000"/>
                </a:solidFill>
              </a:rPr>
              <a:t>中观</a:t>
            </a:r>
            <a:r>
              <a:rPr lang="en-US" altLang="zh-CN" sz="2800" dirty="0">
                <a:solidFill>
                  <a:srgbClr val="FF0000"/>
                </a:solidFill>
              </a:rPr>
              <a:t>/</a:t>
            </a:r>
            <a:r>
              <a:rPr lang="zh-TW" altLang="en-US" sz="2800" dirty="0">
                <a:solidFill>
                  <a:srgbClr val="FF0000"/>
                </a:solidFill>
              </a:rPr>
              <a:t>微观时空场域的常用</a:t>
            </a:r>
            <a:r>
              <a:rPr lang="zh-CN" altLang="en-US" sz="2800" dirty="0">
                <a:solidFill>
                  <a:srgbClr val="FF0000"/>
                </a:solidFill>
              </a:rPr>
              <a:t>“</a:t>
            </a:r>
            <a:r>
              <a:rPr lang="zh-TW" altLang="en-US" sz="2800" dirty="0">
                <a:solidFill>
                  <a:srgbClr val="FF0000"/>
                </a:solidFill>
              </a:rPr>
              <a:t>标签</a:t>
            </a:r>
            <a:r>
              <a:rPr lang="zh-CN" altLang="en-US" sz="2800" dirty="0">
                <a:solidFill>
                  <a:srgbClr val="FF0000"/>
                </a:solidFill>
              </a:rPr>
              <a:t>”</a:t>
            </a:r>
            <a:endParaRPr lang="en-US" sz="2800" dirty="0">
              <a:solidFill>
                <a:srgbClr val="FF0000"/>
              </a:solidFill>
            </a:endParaRPr>
          </a:p>
        </p:txBody>
      </p:sp>
      <p:sp>
        <p:nvSpPr>
          <p:cNvPr id="7" name="Rounded Rectangle 6">
            <a:extLst>
              <a:ext uri="{FF2B5EF4-FFF2-40B4-BE49-F238E27FC236}">
                <a16:creationId xmlns:a16="http://schemas.microsoft.com/office/drawing/2014/main" id="{F77693C7-D2FB-7D49-BB8C-1551E742D782}"/>
              </a:ext>
            </a:extLst>
          </p:cNvPr>
          <p:cNvSpPr/>
          <p:nvPr/>
        </p:nvSpPr>
        <p:spPr>
          <a:xfrm>
            <a:off x="1804736" y="962525"/>
            <a:ext cx="9556684" cy="6978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TW" altLang="en-US" sz="2800" dirty="0"/>
              <a:t>目标</a:t>
            </a:r>
            <a:r>
              <a:rPr lang="zh-CN" altLang="en-US" sz="2800" dirty="0"/>
              <a:t>：</a:t>
            </a:r>
            <a:r>
              <a:rPr lang="zh-TW" altLang="en-US" sz="2000" dirty="0"/>
              <a:t>以在特定场域中达到欲求效果的</a:t>
            </a:r>
            <a:r>
              <a:rPr lang="zh-CN" altLang="en-US" sz="2000" dirty="0"/>
              <a:t> </a:t>
            </a:r>
            <a:r>
              <a:rPr lang="zh-TW" altLang="en-US" sz="2000" dirty="0"/>
              <a:t>一个项目</a:t>
            </a:r>
            <a:r>
              <a:rPr lang="en-US" altLang="zh-CN" sz="2000" dirty="0"/>
              <a:t>/</a:t>
            </a:r>
            <a:r>
              <a:rPr lang="zh-TW" altLang="en-US" sz="2000" dirty="0"/>
              <a:t>函数</a:t>
            </a:r>
            <a:r>
              <a:rPr lang="en-US" altLang="zh-CN" sz="2000" dirty="0"/>
              <a:t>/</a:t>
            </a:r>
            <a:r>
              <a:rPr lang="zh-TW" altLang="en-US" sz="2000" dirty="0"/>
              <a:t>箭头</a:t>
            </a:r>
            <a:r>
              <a:rPr lang="zh-CN" altLang="en-US" sz="2000" dirty="0"/>
              <a:t> </a:t>
            </a:r>
            <a:r>
              <a:rPr lang="zh-TW" altLang="en-US" sz="2000" dirty="0"/>
              <a:t>统一标签的别名</a:t>
            </a:r>
            <a:endParaRPr lang="en-US" sz="2000" dirty="0"/>
          </a:p>
        </p:txBody>
      </p:sp>
      <p:sp>
        <p:nvSpPr>
          <p:cNvPr id="8" name="Left Arrow 7">
            <a:extLst>
              <a:ext uri="{FF2B5EF4-FFF2-40B4-BE49-F238E27FC236}">
                <a16:creationId xmlns:a16="http://schemas.microsoft.com/office/drawing/2014/main" id="{63980B26-59CF-0C44-A2CE-74F4B7D85F40}"/>
              </a:ext>
            </a:extLst>
          </p:cNvPr>
          <p:cNvSpPr/>
          <p:nvPr/>
        </p:nvSpPr>
        <p:spPr>
          <a:xfrm>
            <a:off x="3921700" y="2574755"/>
            <a:ext cx="5377748" cy="2446802"/>
          </a:xfrm>
          <a:prstGeom prst="lef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t>项目或函数的实现过程</a:t>
            </a:r>
            <a:r>
              <a:rPr lang="en-US" altLang="zh-CN" sz="2400" dirty="0"/>
              <a:t>/</a:t>
            </a:r>
            <a:r>
              <a:rPr lang="zh-TW" altLang="en-US" sz="2400" dirty="0"/>
              <a:t>算法细节</a:t>
            </a:r>
            <a:endParaRPr lang="en-US" altLang="zh-TW" sz="2400" dirty="0"/>
          </a:p>
          <a:p>
            <a:pPr algn="ctr"/>
            <a:r>
              <a:rPr lang="zh-TW" altLang="en-US" sz="1600" dirty="0">
                <a:solidFill>
                  <a:srgbClr val="FF0000"/>
                </a:solidFill>
              </a:rPr>
              <a:t>每一个实现过程与算法也可以被统一的标签来命名</a:t>
            </a:r>
            <a:endParaRPr lang="en-US" sz="1600" dirty="0">
              <a:solidFill>
                <a:srgbClr val="FF0000"/>
              </a:solidFill>
            </a:endParaRPr>
          </a:p>
        </p:txBody>
      </p:sp>
      <p:sp>
        <p:nvSpPr>
          <p:cNvPr id="9" name="Rounded Rectangle 8">
            <a:extLst>
              <a:ext uri="{FF2B5EF4-FFF2-40B4-BE49-F238E27FC236}">
                <a16:creationId xmlns:a16="http://schemas.microsoft.com/office/drawing/2014/main" id="{E3768827-28BB-E24C-B85A-08F3EBF6AAFA}"/>
              </a:ext>
            </a:extLst>
          </p:cNvPr>
          <p:cNvSpPr/>
          <p:nvPr/>
        </p:nvSpPr>
        <p:spPr>
          <a:xfrm>
            <a:off x="1804736" y="1768640"/>
            <a:ext cx="9556684" cy="6978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TW" altLang="en-US" sz="2800" dirty="0"/>
              <a:t>效果检验</a:t>
            </a:r>
            <a:r>
              <a:rPr lang="zh-CN" altLang="en-US" sz="2800" dirty="0"/>
              <a:t>：</a:t>
            </a:r>
            <a:r>
              <a:rPr lang="zh-TW" altLang="en-US" sz="2800" dirty="0"/>
              <a:t>为了达成目标的</a:t>
            </a:r>
            <a:r>
              <a:rPr lang="zh-TW" altLang="en-US" sz="2800" dirty="0">
                <a:solidFill>
                  <a:srgbClr val="FF0000"/>
                </a:solidFill>
              </a:rPr>
              <a:t>输出</a:t>
            </a:r>
            <a:r>
              <a:rPr lang="zh-TW" altLang="en-US" sz="2800" dirty="0"/>
              <a:t>效果与</a:t>
            </a:r>
            <a:r>
              <a:rPr lang="zh-TW" altLang="en-US" sz="2800" dirty="0">
                <a:solidFill>
                  <a:srgbClr val="FF0000"/>
                </a:solidFill>
              </a:rPr>
              <a:t>输入</a:t>
            </a:r>
            <a:r>
              <a:rPr lang="zh-TW" altLang="en-US" sz="2800" dirty="0"/>
              <a:t>资源的检验条件</a:t>
            </a:r>
            <a:endParaRPr lang="en-US" sz="2800" dirty="0"/>
          </a:p>
        </p:txBody>
      </p:sp>
      <p:sp>
        <p:nvSpPr>
          <p:cNvPr id="10" name="Rounded Rectangle 9">
            <a:extLst>
              <a:ext uri="{FF2B5EF4-FFF2-40B4-BE49-F238E27FC236}">
                <a16:creationId xmlns:a16="http://schemas.microsoft.com/office/drawing/2014/main" id="{00CDCB23-DB33-4241-9FFD-37BA227F2DED}"/>
              </a:ext>
            </a:extLst>
          </p:cNvPr>
          <p:cNvSpPr/>
          <p:nvPr/>
        </p:nvSpPr>
        <p:spPr>
          <a:xfrm>
            <a:off x="1804736" y="2656727"/>
            <a:ext cx="1879092" cy="2424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TW" altLang="en-US" sz="2800" dirty="0"/>
              <a:t>输出结果</a:t>
            </a:r>
            <a:r>
              <a:rPr lang="zh-CN" altLang="en-US" sz="2800" dirty="0"/>
              <a:t>：</a:t>
            </a:r>
            <a:endParaRPr lang="en-US" altLang="zh-CN" sz="2800" dirty="0"/>
          </a:p>
          <a:p>
            <a:r>
              <a:rPr lang="zh-TW" altLang="en-US" sz="2000" dirty="0">
                <a:solidFill>
                  <a:schemeClr val="bg1"/>
                </a:solidFill>
              </a:rPr>
              <a:t>可被统一的</a:t>
            </a:r>
            <a:r>
              <a:rPr lang="zh-TW" altLang="en-US" sz="2000" dirty="0">
                <a:solidFill>
                  <a:srgbClr val="FF0000"/>
                </a:solidFill>
              </a:rPr>
              <a:t>时间标签</a:t>
            </a:r>
            <a:r>
              <a:rPr lang="zh-TW" altLang="en-US" sz="2000" dirty="0">
                <a:solidFill>
                  <a:schemeClr val="bg1"/>
                </a:solidFill>
              </a:rPr>
              <a:t>与</a:t>
            </a:r>
            <a:r>
              <a:rPr lang="zh-TW" altLang="en-US" sz="2000" dirty="0">
                <a:solidFill>
                  <a:srgbClr val="FF0000"/>
                </a:solidFill>
              </a:rPr>
              <a:t>命名空间</a:t>
            </a:r>
            <a:r>
              <a:rPr lang="zh-TW" altLang="en-US" sz="2000" dirty="0">
                <a:solidFill>
                  <a:schemeClr val="bg1"/>
                </a:solidFill>
              </a:rPr>
              <a:t>联系的数据结果</a:t>
            </a:r>
            <a:endParaRPr lang="en-US" altLang="zh-CN" sz="2000" dirty="0">
              <a:solidFill>
                <a:schemeClr val="bg1"/>
              </a:solidFill>
            </a:endParaRPr>
          </a:p>
          <a:p>
            <a:endParaRPr lang="en-US" sz="2800" dirty="0"/>
          </a:p>
        </p:txBody>
      </p:sp>
      <p:sp>
        <p:nvSpPr>
          <p:cNvPr id="11" name="Rounded Rectangle 10">
            <a:extLst>
              <a:ext uri="{FF2B5EF4-FFF2-40B4-BE49-F238E27FC236}">
                <a16:creationId xmlns:a16="http://schemas.microsoft.com/office/drawing/2014/main" id="{EB76D101-387D-EA4E-8541-96E8467F1AD6}"/>
              </a:ext>
            </a:extLst>
          </p:cNvPr>
          <p:cNvSpPr/>
          <p:nvPr/>
        </p:nvSpPr>
        <p:spPr>
          <a:xfrm>
            <a:off x="9482328" y="2656727"/>
            <a:ext cx="1879092" cy="2424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TW" altLang="en-US" sz="2800" dirty="0"/>
              <a:t>输入资源</a:t>
            </a:r>
            <a:r>
              <a:rPr lang="zh-CN" altLang="en-US" sz="2800" dirty="0"/>
              <a:t>：</a:t>
            </a:r>
            <a:endParaRPr lang="en-US" altLang="zh-CN" sz="2800" dirty="0"/>
          </a:p>
          <a:p>
            <a:r>
              <a:rPr lang="zh-TW" altLang="en-US" sz="2000" dirty="0">
                <a:solidFill>
                  <a:schemeClr val="bg1"/>
                </a:solidFill>
              </a:rPr>
              <a:t>可被统一的</a:t>
            </a:r>
            <a:r>
              <a:rPr lang="zh-TW" altLang="en-US" sz="2000" dirty="0">
                <a:solidFill>
                  <a:srgbClr val="FF0000"/>
                </a:solidFill>
              </a:rPr>
              <a:t>时间标签</a:t>
            </a:r>
            <a:r>
              <a:rPr lang="zh-TW" altLang="en-US" sz="2000" dirty="0">
                <a:solidFill>
                  <a:schemeClr val="bg1"/>
                </a:solidFill>
              </a:rPr>
              <a:t>与</a:t>
            </a:r>
            <a:r>
              <a:rPr lang="zh-TW" altLang="en-US" sz="2000" dirty="0">
                <a:solidFill>
                  <a:srgbClr val="FF0000"/>
                </a:solidFill>
              </a:rPr>
              <a:t>命名空间</a:t>
            </a:r>
            <a:r>
              <a:rPr lang="zh-TW" altLang="en-US" sz="2000" dirty="0">
                <a:solidFill>
                  <a:schemeClr val="bg1"/>
                </a:solidFill>
              </a:rPr>
              <a:t>联系的数据结果</a:t>
            </a:r>
            <a:endParaRPr lang="en-US" altLang="zh-CN" sz="2000" dirty="0">
              <a:solidFill>
                <a:schemeClr val="bg1"/>
              </a:solidFill>
            </a:endParaRPr>
          </a:p>
          <a:p>
            <a:endParaRPr lang="en-US" sz="2800" dirty="0"/>
          </a:p>
        </p:txBody>
      </p:sp>
    </p:spTree>
    <p:extLst>
      <p:ext uri="{BB962C8B-B14F-4D97-AF65-F5344CB8AC3E}">
        <p14:creationId xmlns:p14="http://schemas.microsoft.com/office/powerpoint/2010/main" val="18664417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E42DAA-D17F-3C42-821B-EAB1C8D3762C}"/>
              </a:ext>
            </a:extLst>
          </p:cNvPr>
          <p:cNvPicPr>
            <a:picLocks noChangeAspect="1"/>
          </p:cNvPicPr>
          <p:nvPr/>
        </p:nvPicPr>
        <p:blipFill>
          <a:blip r:embed="rId3"/>
          <a:stretch>
            <a:fillRect/>
          </a:stretch>
        </p:blipFill>
        <p:spPr>
          <a:xfrm>
            <a:off x="938151" y="1128721"/>
            <a:ext cx="10743210" cy="5454944"/>
          </a:xfrm>
          <a:prstGeom prst="rect">
            <a:avLst/>
          </a:prstGeom>
        </p:spPr>
      </p:pic>
      <p:sp>
        <p:nvSpPr>
          <p:cNvPr id="21" name="Title 1">
            <a:extLst>
              <a:ext uri="{FF2B5EF4-FFF2-40B4-BE49-F238E27FC236}">
                <a16:creationId xmlns:a16="http://schemas.microsoft.com/office/drawing/2014/main" id="{E1602420-6811-874B-B4A2-DAC5FAF319D4}"/>
              </a:ext>
            </a:extLst>
          </p:cNvPr>
          <p:cNvSpPr>
            <a:spLocks noGrp="1"/>
          </p:cNvSpPr>
          <p:nvPr>
            <p:ph type="title"/>
          </p:nvPr>
        </p:nvSpPr>
        <p:spPr>
          <a:xfrm>
            <a:off x="609600" y="274638"/>
            <a:ext cx="10972800" cy="1143000"/>
          </a:xfrm>
        </p:spPr>
        <p:txBody>
          <a:bodyPr/>
          <a:lstStyle/>
          <a:p>
            <a:r>
              <a:rPr lang="zh-CN" altLang="en-US" dirty="0">
                <a:solidFill>
                  <a:srgbClr val="FF0000"/>
                </a:solidFill>
              </a:rPr>
              <a:t>请使用本逻辑模型模版</a:t>
            </a:r>
            <a:endParaRPr lang="en-US" dirty="0">
              <a:solidFill>
                <a:srgbClr val="FF0000"/>
              </a:solidFill>
            </a:endParaRPr>
          </a:p>
        </p:txBody>
      </p:sp>
    </p:spTree>
    <p:extLst>
      <p:ext uri="{BB962C8B-B14F-4D97-AF65-F5344CB8AC3E}">
        <p14:creationId xmlns:p14="http://schemas.microsoft.com/office/powerpoint/2010/main" val="4526884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1689236" y="155405"/>
            <a:ext cx="10269084" cy="6613963"/>
            <a:chOff x="1689236" y="155405"/>
            <a:chExt cx="8658545" cy="6613963"/>
          </a:xfrm>
        </p:grpSpPr>
        <p:grpSp>
          <p:nvGrpSpPr>
            <p:cNvPr id="10" name="组合 9"/>
            <p:cNvGrpSpPr/>
            <p:nvPr/>
          </p:nvGrpSpPr>
          <p:grpSpPr>
            <a:xfrm>
              <a:off x="1791948" y="1677450"/>
              <a:ext cx="8453120" cy="4346802"/>
              <a:chOff x="1788160" y="1716959"/>
              <a:chExt cx="8453120" cy="4346802"/>
            </a:xfrm>
          </p:grpSpPr>
          <p:grpSp>
            <p:nvGrpSpPr>
              <p:cNvPr id="7" name="组合 6"/>
              <p:cNvGrpSpPr/>
              <p:nvPr/>
            </p:nvGrpSpPr>
            <p:grpSpPr>
              <a:xfrm>
                <a:off x="1788160" y="1717895"/>
                <a:ext cx="8453120" cy="4345866"/>
                <a:chOff x="1788160" y="1717895"/>
                <a:chExt cx="8204778" cy="4345866"/>
              </a:xfrm>
            </p:grpSpPr>
            <p:sp>
              <p:nvSpPr>
                <p:cNvPr id="26" name="矩形 25"/>
                <p:cNvSpPr/>
                <p:nvPr/>
              </p:nvSpPr>
              <p:spPr>
                <a:xfrm>
                  <a:off x="7950778" y="1726132"/>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25" name="矩形 24"/>
                <p:cNvSpPr/>
                <p:nvPr/>
              </p:nvSpPr>
              <p:spPr>
                <a:xfrm>
                  <a:off x="5890549" y="1726132"/>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24" name="矩形 23"/>
                <p:cNvSpPr/>
                <p:nvPr/>
              </p:nvSpPr>
              <p:spPr>
                <a:xfrm>
                  <a:off x="3848389" y="1717895"/>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6" name="矩形 5"/>
                <p:cNvSpPr/>
                <p:nvPr/>
              </p:nvSpPr>
              <p:spPr>
                <a:xfrm>
                  <a:off x="1788160" y="1717896"/>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grpSp>
          <p:sp>
            <p:nvSpPr>
              <p:cNvPr id="9" name="直角三角形 8"/>
              <p:cNvSpPr/>
              <p:nvPr/>
            </p:nvSpPr>
            <p:spPr>
              <a:xfrm rot="5400000" flipV="1">
                <a:off x="3377225" y="1726132"/>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27" name="直角三角形 26"/>
              <p:cNvSpPr/>
              <p:nvPr/>
            </p:nvSpPr>
            <p:spPr>
              <a:xfrm rot="5400000" flipV="1">
                <a:off x="5522592" y="1726132"/>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28" name="直角三角形 27"/>
              <p:cNvSpPr/>
              <p:nvPr/>
            </p:nvSpPr>
            <p:spPr>
              <a:xfrm rot="5400000" flipV="1">
                <a:off x="7591307" y="1726132"/>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29" name="直角三角形 28"/>
              <p:cNvSpPr/>
              <p:nvPr/>
            </p:nvSpPr>
            <p:spPr>
              <a:xfrm rot="5400000" flipV="1">
                <a:off x="9726373" y="1716959"/>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grpSp>
        <p:sp>
          <p:nvSpPr>
            <p:cNvPr id="8" name="Rounded Rectangle 7"/>
            <p:cNvSpPr/>
            <p:nvPr/>
          </p:nvSpPr>
          <p:spPr>
            <a:xfrm>
              <a:off x="1689236" y="954608"/>
              <a:ext cx="8658544" cy="686164"/>
            </a:xfrm>
            <a:prstGeom prst="roundRect">
              <a:avLst/>
            </a:prstGeom>
            <a:no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E7E6E6">
                    <a:lumMod val="25000"/>
                  </a:srgbClr>
                </a:solidFill>
                <a:effectLst/>
                <a:uLnTx/>
                <a:uFillTx/>
                <a:latin typeface="+mn-lt"/>
                <a:ea typeface="+mn-ea"/>
                <a:cs typeface="黑体"/>
              </a:endParaRPr>
            </a:p>
          </p:txBody>
        </p:sp>
        <p:sp>
          <p:nvSpPr>
            <p:cNvPr id="4" name="Rounded Rectangle 3"/>
            <p:cNvSpPr/>
            <p:nvPr/>
          </p:nvSpPr>
          <p:spPr>
            <a:xfrm>
              <a:off x="1689236" y="155405"/>
              <a:ext cx="8658544" cy="713843"/>
            </a:xfrm>
            <a:prstGeom prst="roundRect">
              <a:avLst/>
            </a:prstGeom>
            <a:no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E7E6E6">
                    <a:lumMod val="25000"/>
                  </a:srgbClr>
                </a:solidFill>
                <a:effectLst/>
                <a:uLnTx/>
                <a:uFillTx/>
                <a:latin typeface="+mn-lt"/>
                <a:ea typeface="+mn-ea"/>
                <a:cs typeface="黑体"/>
              </a:endParaRPr>
            </a:p>
          </p:txBody>
        </p:sp>
        <p:sp>
          <p:nvSpPr>
            <p:cNvPr id="16" name="Rounded Rectangle 15"/>
            <p:cNvSpPr/>
            <p:nvPr/>
          </p:nvSpPr>
          <p:spPr>
            <a:xfrm>
              <a:off x="1689236" y="6083204"/>
              <a:ext cx="8658545" cy="686164"/>
            </a:xfrm>
            <a:prstGeom prst="roundRect">
              <a:avLst/>
            </a:prstGeom>
            <a:no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E7E6E6">
                    <a:lumMod val="25000"/>
                  </a:srgbClr>
                </a:solidFill>
                <a:effectLst/>
                <a:uLnTx/>
                <a:uFillTx/>
                <a:latin typeface="+mn-lt"/>
                <a:ea typeface="+mn-ea"/>
                <a:cs typeface="黑体"/>
              </a:endParaRPr>
            </a:p>
          </p:txBody>
        </p:sp>
        <p:sp>
          <p:nvSpPr>
            <p:cNvPr id="18" name="Rounded Rectangle 7"/>
            <p:cNvSpPr/>
            <p:nvPr/>
          </p:nvSpPr>
          <p:spPr>
            <a:xfrm>
              <a:off x="1712908" y="946371"/>
              <a:ext cx="813595" cy="686166"/>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STHupo" charset="-122"/>
                  <a:ea typeface="STHupo" charset="-122"/>
                  <a:cs typeface="STHupo" charset="-122"/>
                </a:rPr>
                <a:t>目标</a:t>
              </a:r>
              <a:endParaRPr kumimoji="0" lang="en-US" sz="2800" b="0" i="0" u="none" strike="noStrike" kern="1200" cap="none" spc="0" normalizeH="0" baseline="0" noProof="0" dirty="0">
                <a:ln>
                  <a:noFill/>
                </a:ln>
                <a:solidFill>
                  <a:prstClr val="white"/>
                </a:solidFill>
                <a:effectLst/>
                <a:uLnTx/>
                <a:uFillTx/>
                <a:latin typeface="STHupo" charset="-122"/>
                <a:ea typeface="STHupo" charset="-122"/>
                <a:cs typeface="STHupo" charset="-122"/>
              </a:endParaRPr>
            </a:p>
          </p:txBody>
        </p:sp>
        <p:sp>
          <p:nvSpPr>
            <p:cNvPr id="19" name="Rounded Rectangle 7"/>
            <p:cNvSpPr/>
            <p:nvPr/>
          </p:nvSpPr>
          <p:spPr>
            <a:xfrm>
              <a:off x="1705135" y="187287"/>
              <a:ext cx="821369" cy="673135"/>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STHupo" charset="-122"/>
                  <a:ea typeface="STHupo" charset="-122"/>
                  <a:cs typeface="STHupo" charset="-122"/>
                </a:rPr>
                <a:t>背景</a:t>
              </a:r>
              <a:endParaRPr kumimoji="0" lang="en-US" sz="2800" b="0" i="0" u="none" strike="noStrike" kern="1200" cap="none" spc="0" normalizeH="0" baseline="0" noProof="0" dirty="0">
                <a:ln>
                  <a:noFill/>
                </a:ln>
                <a:solidFill>
                  <a:prstClr val="white"/>
                </a:solidFill>
                <a:effectLst/>
                <a:uLnTx/>
                <a:uFillTx/>
                <a:latin typeface="STHupo" charset="-122"/>
                <a:ea typeface="STHupo" charset="-122"/>
                <a:cs typeface="STHupo" charset="-122"/>
              </a:endParaRPr>
            </a:p>
          </p:txBody>
        </p:sp>
        <p:sp>
          <p:nvSpPr>
            <p:cNvPr id="22" name="Rounded Rectangle 7"/>
            <p:cNvSpPr/>
            <p:nvPr/>
          </p:nvSpPr>
          <p:spPr>
            <a:xfrm>
              <a:off x="1712908" y="6083204"/>
              <a:ext cx="1438955" cy="686164"/>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STHupo" charset="-122"/>
                  <a:ea typeface="STHupo" charset="-122"/>
                  <a:cs typeface="STHupo" charset="-122"/>
                </a:rPr>
                <a:t>外部因素</a:t>
              </a:r>
              <a:endParaRPr kumimoji="0" lang="en-US" sz="2800" b="0" i="0" u="none" strike="noStrike" kern="1200" cap="none" spc="0" normalizeH="0" baseline="0" noProof="0" dirty="0">
                <a:ln>
                  <a:noFill/>
                </a:ln>
                <a:solidFill>
                  <a:prstClr val="white"/>
                </a:solidFill>
                <a:effectLst/>
                <a:uLnTx/>
                <a:uFillTx/>
                <a:latin typeface="STHupo" charset="-122"/>
                <a:ea typeface="STHupo" charset="-122"/>
                <a:cs typeface="STHupo" charset="-122"/>
              </a:endParaRPr>
            </a:p>
          </p:txBody>
        </p:sp>
      </p:grpSp>
      <p:grpSp>
        <p:nvGrpSpPr>
          <p:cNvPr id="49" name="组合 48"/>
          <p:cNvGrpSpPr/>
          <p:nvPr/>
        </p:nvGrpSpPr>
        <p:grpSpPr>
          <a:xfrm>
            <a:off x="-80966" y="-19050"/>
            <a:ext cx="1443043" cy="6877051"/>
            <a:chOff x="-80966" y="-19050"/>
            <a:chExt cx="1443043" cy="6877051"/>
          </a:xfrm>
        </p:grpSpPr>
        <p:sp>
          <p:nvSpPr>
            <p:cNvPr id="50" name="任意多边形 49"/>
            <p:cNvSpPr/>
            <p:nvPr/>
          </p:nvSpPr>
          <p:spPr>
            <a:xfrm rot="16200000" flipV="1">
              <a:off x="-2489564" y="2408598"/>
              <a:ext cx="6260239" cy="1443042"/>
            </a:xfrm>
            <a:custGeom>
              <a:avLst/>
              <a:gdLst>
                <a:gd name="connsiteX0" fmla="*/ 6260239 w 6260239"/>
                <a:gd name="connsiteY0" fmla="*/ 1443042 h 1443042"/>
                <a:gd name="connsiteX1" fmla="*/ 6260239 w 6260239"/>
                <a:gd name="connsiteY1" fmla="*/ 1370077 h 1443042"/>
                <a:gd name="connsiteX2" fmla="*/ 3239468 w 6260239"/>
                <a:gd name="connsiteY2" fmla="*/ 0 h 1443042"/>
                <a:gd name="connsiteX3" fmla="*/ 0 w 6260239"/>
                <a:gd name="connsiteY3" fmla="*/ 1443042 h 1443042"/>
              </a:gdLst>
              <a:ahLst/>
              <a:cxnLst>
                <a:cxn ang="0">
                  <a:pos x="connsiteX0" y="connsiteY0"/>
                </a:cxn>
                <a:cxn ang="0">
                  <a:pos x="connsiteX1" y="connsiteY1"/>
                </a:cxn>
                <a:cxn ang="0">
                  <a:pos x="connsiteX2" y="connsiteY2"/>
                </a:cxn>
                <a:cxn ang="0">
                  <a:pos x="connsiteX3" y="connsiteY3"/>
                </a:cxn>
              </a:cxnLst>
              <a:rect l="l" t="t" r="r" b="b"/>
              <a:pathLst>
                <a:path w="6260239" h="1443042">
                  <a:moveTo>
                    <a:pt x="6260239" y="1443042"/>
                  </a:moveTo>
                  <a:lnTo>
                    <a:pt x="6260239" y="1370077"/>
                  </a:lnTo>
                  <a:lnTo>
                    <a:pt x="3239468" y="0"/>
                  </a:lnTo>
                  <a:lnTo>
                    <a:pt x="0" y="1443042"/>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51" name="任意多边形 50"/>
            <p:cNvSpPr/>
            <p:nvPr/>
          </p:nvSpPr>
          <p:spPr>
            <a:xfrm rot="16200000" flipV="1">
              <a:off x="-2557704" y="2938221"/>
              <a:ext cx="6396518" cy="1443041"/>
            </a:xfrm>
            <a:custGeom>
              <a:avLst/>
              <a:gdLst>
                <a:gd name="connsiteX0" fmla="*/ 6396518 w 6396518"/>
                <a:gd name="connsiteY0" fmla="*/ 1443041 h 1443041"/>
                <a:gd name="connsiteX1" fmla="*/ 3214875 w 6396518"/>
                <a:gd name="connsiteY1" fmla="*/ 0 h 1443041"/>
                <a:gd name="connsiteX2" fmla="*/ 0 w 6396518"/>
                <a:gd name="connsiteY2" fmla="*/ 1432086 h 1443041"/>
                <a:gd name="connsiteX3" fmla="*/ 0 w 6396518"/>
                <a:gd name="connsiteY3" fmla="*/ 1443041 h 1443041"/>
              </a:gdLst>
              <a:ahLst/>
              <a:cxnLst>
                <a:cxn ang="0">
                  <a:pos x="connsiteX0" y="connsiteY0"/>
                </a:cxn>
                <a:cxn ang="0">
                  <a:pos x="connsiteX1" y="connsiteY1"/>
                </a:cxn>
                <a:cxn ang="0">
                  <a:pos x="connsiteX2" y="connsiteY2"/>
                </a:cxn>
                <a:cxn ang="0">
                  <a:pos x="connsiteX3" y="connsiteY3"/>
                </a:cxn>
              </a:cxnLst>
              <a:rect l="l" t="t" r="r" b="b"/>
              <a:pathLst>
                <a:path w="6396518" h="1443041">
                  <a:moveTo>
                    <a:pt x="6396518" y="1443041"/>
                  </a:moveTo>
                  <a:lnTo>
                    <a:pt x="3214875" y="0"/>
                  </a:lnTo>
                  <a:lnTo>
                    <a:pt x="0" y="1432086"/>
                  </a:lnTo>
                  <a:lnTo>
                    <a:pt x="0" y="1443041"/>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cxnSp>
          <p:nvCxnSpPr>
            <p:cNvPr id="52" name="直接连接符 51"/>
            <p:cNvCxnSpPr/>
            <p:nvPr/>
          </p:nvCxnSpPr>
          <p:spPr>
            <a:xfrm rot="16200000" flipV="1">
              <a:off x="-529500" y="638885"/>
              <a:ext cx="2419074" cy="1103204"/>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nvSpPr>
        <p:spPr>
          <a:xfrm>
            <a:off x="-184893" y="1159120"/>
            <a:ext cx="677108" cy="4881574"/>
          </a:xfrm>
          <a:prstGeom prst="rect">
            <a:avLst/>
          </a:prstGeom>
          <a:noFill/>
        </p:spPr>
        <p:txBody>
          <a:bodyPr vert="eaVert"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rPr>
              <a:t>逻辑模型</a:t>
            </a:r>
            <a:r>
              <a:rPr kumimoji="0" lang="en-US" altLang="zh-CN" sz="3200"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rPr>
              <a:t>-</a:t>
            </a:r>
            <a:r>
              <a:rPr kumimoji="0" lang="zh-CN" altLang="en-US" sz="3200"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rPr>
              <a:t>任务的设计合约</a:t>
            </a:r>
          </a:p>
        </p:txBody>
      </p:sp>
      <p:sp>
        <p:nvSpPr>
          <p:cNvPr id="31" name="Rectangle 11"/>
          <p:cNvSpPr/>
          <p:nvPr/>
        </p:nvSpPr>
        <p:spPr>
          <a:xfrm>
            <a:off x="9518608" y="2539122"/>
            <a:ext cx="2285918" cy="3416320"/>
          </a:xfrm>
          <a:prstGeom prst="rect">
            <a:avLst/>
          </a:prstGeom>
        </p:spPr>
        <p:txBody>
          <a:bodyPr wrap="square">
            <a:spAutoFit/>
          </a:bodyPr>
          <a:lstStyle/>
          <a:p>
            <a:pPr marL="2857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“启动”任务的逻辑模型</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协调任务执行的章程</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742950" marR="0" lvl="2"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参与人员</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742950" marR="0" lvl="2"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人员职责与权力</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742950" marR="0" lvl="2"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修订职权的流程</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学习场景的基础建设、网络带宽、器材、场地布局</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网络化的信息与社会资源</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根据行动项目所需的现有资源</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根据任务需求的软件、数据、计算资源</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p:txBody>
      </p:sp>
      <p:sp>
        <p:nvSpPr>
          <p:cNvPr id="34" name="TextBox 12"/>
          <p:cNvSpPr txBox="1"/>
          <p:nvPr/>
        </p:nvSpPr>
        <p:spPr>
          <a:xfrm>
            <a:off x="6906259" y="2457465"/>
            <a:ext cx="2366066" cy="3637919"/>
          </a:xfrm>
          <a:prstGeom prst="rect">
            <a:avLst/>
          </a:prstGeom>
          <a:noFill/>
        </p:spPr>
        <p:txBody>
          <a:bodyPr wrap="square" rtlCol="0">
            <a:spAutoFit/>
          </a:bodyPr>
          <a:lstStyle/>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任务中的具体行动项目</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任务执行过程中的动态排序（可即时发布的日程表、行动排序表）</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过程数据的分类、统计、归纳、等深度学习的计算与现象归纳行动</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展示过程数据与学习成果的阶段性活动</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甲乙双方的交流活动</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742950" marR="0" lvl="1"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服务对象的需求探索活动</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个人与群体的线上、线下的意识交流行动</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p:txBody>
      </p:sp>
      <p:sp>
        <p:nvSpPr>
          <p:cNvPr id="35" name="TextBox 25"/>
          <p:cNvSpPr txBox="1"/>
          <p:nvPr/>
        </p:nvSpPr>
        <p:spPr>
          <a:xfrm>
            <a:off x="4490753" y="2456973"/>
            <a:ext cx="2088346" cy="3194721"/>
          </a:xfrm>
          <a:prstGeom prst="rect">
            <a:avLst/>
          </a:prstGeom>
          <a:noFill/>
        </p:spPr>
        <p:txBody>
          <a:bodyPr wrap="square" rtlCol="0">
            <a:spAutoFit/>
          </a:bodyPr>
          <a:lstStyle/>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任务执行过程中与完成后所产出的信息与实物。</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展示任务成效的第三方见证仪式、出版物、网络媒体。</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个人、团队、社群在任务过程中产生的过程数据。</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可以被客观标准度量的人才、团队、产品的检验、论证结果。</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描述任务执行过程的日志、方案结构、执行细节的证据性记录</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p:txBody>
      </p:sp>
      <p:sp>
        <p:nvSpPr>
          <p:cNvPr id="36" name="TextBox 27"/>
          <p:cNvSpPr txBox="1"/>
          <p:nvPr/>
        </p:nvSpPr>
        <p:spPr>
          <a:xfrm>
            <a:off x="1979913" y="2383724"/>
            <a:ext cx="2157601" cy="3397533"/>
          </a:xfrm>
          <a:prstGeom prst="rect">
            <a:avLst/>
          </a:prstGeom>
          <a:noFill/>
        </p:spPr>
        <p:txBody>
          <a:bodyPr wrap="square" rtlCol="0">
            <a:spAutoFit/>
          </a:bodyPr>
          <a:lstStyle/>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条件叙述句</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提示任务参与在执行任务的不同阶段，从不同视角，关键时间节点、控制质量的策略与度量标准、必须准备的资源，以及风险考量的面向等</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效果的描述可包含定性的成效描述文字、提供任务是否有效的论证依据</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效果栏位的内容，应针对任务完成节点的不同输出结果，以可度量的现象，提出任务程成效的检验标准</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p:txBody>
      </p:sp>
      <p:sp>
        <p:nvSpPr>
          <p:cNvPr id="37" name="TextBox 25"/>
          <p:cNvSpPr txBox="1"/>
          <p:nvPr/>
        </p:nvSpPr>
        <p:spPr>
          <a:xfrm>
            <a:off x="2705923" y="995002"/>
            <a:ext cx="8895264"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祈使句</a:t>
            </a:r>
            <a:r>
              <a:rPr kumimoji="0" lang="zh-CN" altLang="en-US"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a:t>
            </a:r>
            <a:r>
              <a:rPr kumimoji="0" lang="zh-TW" altLang="en-US"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根据时空场景发布</a:t>
            </a:r>
            <a:r>
              <a:rPr kumimoji="0" lang="zh-CN" altLang="en-US"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的</a:t>
            </a:r>
            <a:r>
              <a:rPr kumimoji="0" lang="zh-TW" altLang="en-US"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任务</a:t>
            </a:r>
            <a:r>
              <a:rPr kumimoji="0" lang="zh-CN" altLang="en-US"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叙述</a:t>
            </a:r>
            <a:endParaRPr kumimoji="0" lang="en-US" altLang="zh-CN"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p:txBody>
      </p:sp>
      <p:sp>
        <p:nvSpPr>
          <p:cNvPr id="38" name="TextBox 25"/>
          <p:cNvSpPr txBox="1"/>
          <p:nvPr/>
        </p:nvSpPr>
        <p:spPr>
          <a:xfrm>
            <a:off x="2697229" y="224588"/>
            <a:ext cx="8859993"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任务形成的多层次时、空场景、相关局势的特征</a:t>
            </a:r>
            <a:endParaRPr kumimoji="0" lang="en-US" altLang="zh-CN"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p:txBody>
      </p:sp>
      <p:sp>
        <p:nvSpPr>
          <p:cNvPr id="39" name="TextBox 25"/>
          <p:cNvSpPr txBox="1"/>
          <p:nvPr/>
        </p:nvSpPr>
        <p:spPr>
          <a:xfrm>
            <a:off x="3584800" y="6074812"/>
            <a:ext cx="8251702"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逻辑模型的内容经常需要在任务执行过程中，根据实际场景的变化，不断修正。而经过修正的逻辑模型，可能因版本之间的差异，造成任务目标、预期效果、输入输出内容的混淆。所以，逻辑模型的同步更新与发布过程，是影响逻辑模型功能的重要外部因素。</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p:txBody>
      </p:sp>
      <p:sp>
        <p:nvSpPr>
          <p:cNvPr id="40" name="Rounded Rectangle 7"/>
          <p:cNvSpPr/>
          <p:nvPr/>
        </p:nvSpPr>
        <p:spPr>
          <a:xfrm>
            <a:off x="2265058" y="1792695"/>
            <a:ext cx="1480544"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rPr>
              <a:t>效果</a:t>
            </a:r>
            <a:r>
              <a:rPr kumimoji="0" lang="zh-TW" alt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rPr>
              <a:t>检验</a:t>
            </a:r>
            <a:endParaRPr kumimoji="0" 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endParaRPr>
          </a:p>
        </p:txBody>
      </p:sp>
      <p:sp>
        <p:nvSpPr>
          <p:cNvPr id="41" name="Rounded Rectangle 7"/>
          <p:cNvSpPr/>
          <p:nvPr/>
        </p:nvSpPr>
        <p:spPr>
          <a:xfrm>
            <a:off x="5029139" y="1785336"/>
            <a:ext cx="849980"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rPr>
              <a:t>输出</a:t>
            </a:r>
            <a:endParaRPr kumimoji="0" 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endParaRPr>
          </a:p>
        </p:txBody>
      </p:sp>
      <p:sp>
        <p:nvSpPr>
          <p:cNvPr id="42" name="Rounded Rectangle 7"/>
          <p:cNvSpPr/>
          <p:nvPr/>
        </p:nvSpPr>
        <p:spPr>
          <a:xfrm>
            <a:off x="7508871" y="1775154"/>
            <a:ext cx="849980"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rPr>
              <a:t>过程</a:t>
            </a:r>
            <a:endParaRPr kumimoji="0" 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endParaRPr>
          </a:p>
        </p:txBody>
      </p:sp>
      <p:sp>
        <p:nvSpPr>
          <p:cNvPr id="43" name="Rounded Rectangle 7"/>
          <p:cNvSpPr/>
          <p:nvPr/>
        </p:nvSpPr>
        <p:spPr>
          <a:xfrm>
            <a:off x="10004194" y="1775154"/>
            <a:ext cx="849980"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rPr>
              <a:t>输入</a:t>
            </a:r>
            <a:endParaRPr kumimoji="0" 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endParaRPr>
          </a:p>
        </p:txBody>
      </p:sp>
    </p:spTree>
    <p:extLst>
      <p:ext uri="{BB962C8B-B14F-4D97-AF65-F5344CB8AC3E}">
        <p14:creationId xmlns:p14="http://schemas.microsoft.com/office/powerpoint/2010/main" val="30516574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E7886-5818-6C46-BF30-32311591B222}"/>
              </a:ext>
            </a:extLst>
          </p:cNvPr>
          <p:cNvSpPr>
            <a:spLocks noGrp="1"/>
          </p:cNvSpPr>
          <p:nvPr>
            <p:ph type="title"/>
          </p:nvPr>
        </p:nvSpPr>
        <p:spPr/>
        <p:txBody>
          <a:bodyPr/>
          <a:lstStyle/>
          <a:p>
            <a:r>
              <a:rPr lang="zh-TW" altLang="en-US" dirty="0"/>
              <a:t>箭头</a:t>
            </a:r>
            <a:r>
              <a:rPr lang="zh-CN" altLang="en-US" dirty="0"/>
              <a:t>、</a:t>
            </a:r>
            <a:r>
              <a:rPr lang="zh-TW" altLang="en-US" dirty="0"/>
              <a:t>数据</a:t>
            </a:r>
            <a:r>
              <a:rPr lang="zh-CN" altLang="en-US" dirty="0"/>
              <a:t>、</a:t>
            </a:r>
            <a:r>
              <a:rPr lang="zh-TW" altLang="en-US" dirty="0"/>
              <a:t>结构等信息具备</a:t>
            </a:r>
            <a:r>
              <a:rPr lang="zh-TW" altLang="en-US" dirty="0">
                <a:solidFill>
                  <a:srgbClr val="FF0000"/>
                </a:solidFill>
              </a:rPr>
              <a:t>穿透性</a:t>
            </a:r>
            <a:endParaRPr lang="en-US" dirty="0">
              <a:solidFill>
                <a:srgbClr val="FF0000"/>
              </a:solidFill>
            </a:endParaRPr>
          </a:p>
        </p:txBody>
      </p:sp>
      <p:sp>
        <p:nvSpPr>
          <p:cNvPr id="3" name="Content Placeholder 2">
            <a:extLst>
              <a:ext uri="{FF2B5EF4-FFF2-40B4-BE49-F238E27FC236}">
                <a16:creationId xmlns:a16="http://schemas.microsoft.com/office/drawing/2014/main" id="{0BBEC4E3-A7E7-E54E-BC50-98DD833444B5}"/>
              </a:ext>
            </a:extLst>
          </p:cNvPr>
          <p:cNvSpPr>
            <a:spLocks noGrp="1"/>
          </p:cNvSpPr>
          <p:nvPr>
            <p:ph idx="1"/>
          </p:nvPr>
        </p:nvSpPr>
        <p:spPr>
          <a:xfrm>
            <a:off x="1580673" y="1745909"/>
            <a:ext cx="9388523" cy="1464363"/>
          </a:xfrm>
        </p:spPr>
        <p:txBody>
          <a:bodyPr>
            <a:normAutofit lnSpcReduction="10000"/>
          </a:bodyPr>
          <a:lstStyle/>
          <a:p>
            <a:r>
              <a:rPr lang="en-US" altLang="zh-CN" err="1"/>
              <a:t>PoA</a:t>
            </a:r>
            <a:r>
              <a:rPr lang="zh-CN" altLang="en-US"/>
              <a:t>、</a:t>
            </a:r>
            <a:r>
              <a:rPr lang="zh-TW" altLang="en-US"/>
              <a:t>范畴论</a:t>
            </a:r>
            <a:r>
              <a:rPr lang="zh-CN" altLang="en-US"/>
              <a:t>、</a:t>
            </a:r>
            <a:r>
              <a:rPr lang="zh-TW" altLang="en-US"/>
              <a:t>逻辑模型</a:t>
            </a:r>
            <a:r>
              <a:rPr lang="zh-CN" altLang="en-US"/>
              <a:t>、</a:t>
            </a:r>
            <a:r>
              <a:rPr lang="en-US" altLang="zh-CN"/>
              <a:t>OKRS</a:t>
            </a:r>
            <a:r>
              <a:rPr lang="zh-CN" altLang="en-US"/>
              <a:t>、</a:t>
            </a:r>
            <a:r>
              <a:rPr lang="en-US" altLang="zh-CN"/>
              <a:t>GTD</a:t>
            </a:r>
            <a:r>
              <a:rPr lang="zh-CN" altLang="en-US"/>
              <a:t>、</a:t>
            </a:r>
            <a:r>
              <a:rPr lang="en-US" altLang="zh-CN"/>
              <a:t>…</a:t>
            </a:r>
            <a:endParaRPr lang="en-US" altLang="zh-TW"/>
          </a:p>
          <a:p>
            <a:pPr lvl="1"/>
            <a:r>
              <a:rPr lang="zh-TW" altLang="en-US" sz="2800"/>
              <a:t>都是可嵌套</a:t>
            </a:r>
            <a:r>
              <a:rPr lang="zh-CN" altLang="en-US" sz="2800"/>
              <a:t>、</a:t>
            </a:r>
            <a:r>
              <a:rPr lang="zh-TW" altLang="en-US" sz="2800"/>
              <a:t>迭代</a:t>
            </a:r>
            <a:r>
              <a:rPr lang="zh-CN" altLang="en-US" sz="2800"/>
              <a:t>、</a:t>
            </a:r>
            <a:r>
              <a:rPr lang="zh-TW" altLang="en-US" sz="2800"/>
              <a:t>分解</a:t>
            </a:r>
            <a:r>
              <a:rPr lang="zh-CN" altLang="en-US" sz="2800"/>
              <a:t>、</a:t>
            </a:r>
            <a:r>
              <a:rPr lang="zh-TW" altLang="en-US" sz="2800"/>
              <a:t>聚合的</a:t>
            </a:r>
            <a:r>
              <a:rPr lang="zh-CN" altLang="en-US" sz="2800"/>
              <a:t>“</a:t>
            </a:r>
            <a:r>
              <a:rPr lang="zh-TW" altLang="en-US" sz="2800"/>
              <a:t>有向关系</a:t>
            </a:r>
            <a:r>
              <a:rPr lang="zh-CN" altLang="en-US" sz="2800"/>
              <a:t>”</a:t>
            </a:r>
            <a:r>
              <a:rPr lang="en-US" altLang="zh-CN" sz="2800"/>
              <a:t>(</a:t>
            </a:r>
            <a:r>
              <a:rPr lang="zh-TW" altLang="en-US" sz="2800"/>
              <a:t>箭头</a:t>
            </a:r>
            <a:r>
              <a:rPr lang="en-US" altLang="zh-CN" sz="2800"/>
              <a:t>/</a:t>
            </a:r>
            <a:r>
              <a:rPr lang="zh-TW" altLang="en-US" sz="2800"/>
              <a:t>函数</a:t>
            </a:r>
            <a:r>
              <a:rPr lang="en-US" altLang="zh-CN" sz="2800"/>
              <a:t>)</a:t>
            </a:r>
            <a:endParaRPr lang="en-US" sz="2800"/>
          </a:p>
        </p:txBody>
      </p:sp>
      <p:pic>
        <p:nvPicPr>
          <p:cNvPr id="5" name="Picture 4">
            <a:extLst>
              <a:ext uri="{FF2B5EF4-FFF2-40B4-BE49-F238E27FC236}">
                <a16:creationId xmlns:a16="http://schemas.microsoft.com/office/drawing/2014/main" id="{37F0C033-B431-2C46-B136-3D1FE8D7E07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6000" y="3763060"/>
            <a:ext cx="4271917" cy="2664661"/>
          </a:xfrm>
          <a:prstGeom prst="rect">
            <a:avLst/>
          </a:prstGeom>
        </p:spPr>
      </p:pic>
      <p:graphicFrame>
        <p:nvGraphicFramePr>
          <p:cNvPr id="4" name="Table 3">
            <a:extLst>
              <a:ext uri="{FF2B5EF4-FFF2-40B4-BE49-F238E27FC236}">
                <a16:creationId xmlns:a16="http://schemas.microsoft.com/office/drawing/2014/main" id="{99058A9F-7265-4245-AD24-63B1C0139285}"/>
              </a:ext>
            </a:extLst>
          </p:cNvPr>
          <p:cNvGraphicFramePr>
            <a:graphicFrameLocks noGrp="1"/>
          </p:cNvGraphicFramePr>
          <p:nvPr/>
        </p:nvGraphicFramePr>
        <p:xfrm>
          <a:off x="838200" y="4627430"/>
          <a:ext cx="4702630" cy="2120532"/>
        </p:xfrm>
        <a:graphic>
          <a:graphicData uri="http://schemas.openxmlformats.org/drawingml/2006/table">
            <a:tbl>
              <a:tblPr firstRow="1" bandRow="1">
                <a:tableStyleId>{5C22544A-7EE6-4342-B048-85BDC9FD1C3A}</a:tableStyleId>
              </a:tblPr>
              <a:tblGrid>
                <a:gridCol w="2351315">
                  <a:extLst>
                    <a:ext uri="{9D8B030D-6E8A-4147-A177-3AD203B41FA5}">
                      <a16:colId xmlns:a16="http://schemas.microsoft.com/office/drawing/2014/main" val="1011659207"/>
                    </a:ext>
                  </a:extLst>
                </a:gridCol>
                <a:gridCol w="2351315">
                  <a:extLst>
                    <a:ext uri="{9D8B030D-6E8A-4147-A177-3AD203B41FA5}">
                      <a16:colId xmlns:a16="http://schemas.microsoft.com/office/drawing/2014/main" val="1529647640"/>
                    </a:ext>
                  </a:extLst>
                </a:gridCol>
              </a:tblGrid>
              <a:tr h="1097280">
                <a:tc>
                  <a:txBody>
                    <a:bodyPr/>
                    <a:lstStyle/>
                    <a:p>
                      <a:r>
                        <a:rPr lang="en-US" sz="3200" b="0" i="0" dirty="0"/>
                        <a:t>Partner</a:t>
                      </a:r>
                    </a:p>
                  </a:txBody>
                  <a:tcPr marL="121920" marR="121920" marT="60960" marB="60960"/>
                </a:tc>
                <a:tc>
                  <a:txBody>
                    <a:bodyPr/>
                    <a:lstStyle/>
                    <a:p>
                      <a:r>
                        <a:rPr lang="zh-CN" altLang="en-US" sz="3200" b="0" i="0" dirty="0"/>
                        <a:t>              </a:t>
                      </a:r>
                      <a:r>
                        <a:rPr lang="en-US" altLang="zh-CN" sz="3200" dirty="0"/>
                        <a:t>Action</a:t>
                      </a:r>
                      <a:endParaRPr lang="en-US" sz="3200" dirty="0"/>
                    </a:p>
                  </a:txBody>
                  <a:tcPr marL="121920" marR="121920" marT="60960" marB="60960">
                    <a:solidFill>
                      <a:srgbClr val="FF0000"/>
                    </a:solidFill>
                  </a:tcPr>
                </a:tc>
                <a:extLst>
                  <a:ext uri="{0D108BD9-81ED-4DB2-BD59-A6C34878D82A}">
                    <a16:rowId xmlns:a16="http://schemas.microsoft.com/office/drawing/2014/main" val="3913588441"/>
                  </a:ext>
                </a:extLst>
              </a:tr>
              <a:tr h="1023252">
                <a:tc gridSpan="2">
                  <a:txBody>
                    <a:bodyPr/>
                    <a:lstStyle/>
                    <a:p>
                      <a:pPr algn="ctr"/>
                      <a:r>
                        <a:rPr lang="en-US" sz="3200" b="0" i="0" dirty="0"/>
                        <a:t>Objective</a:t>
                      </a:r>
                      <a:r>
                        <a:rPr lang="zh-CN" altLang="en-US" sz="3200" dirty="0"/>
                        <a:t> </a:t>
                      </a:r>
                      <a:r>
                        <a:rPr lang="en-US" altLang="zh-CN" sz="3200" dirty="0"/>
                        <a:t>Statement</a:t>
                      </a:r>
                      <a:endParaRPr lang="en-US" sz="3200" dirty="0"/>
                    </a:p>
                  </a:txBody>
                  <a:tcPr marL="121920" marR="121920" marT="60960" marB="60960"/>
                </a:tc>
                <a:tc hMerge="1">
                  <a:txBody>
                    <a:bodyPr/>
                    <a:lstStyle/>
                    <a:p>
                      <a:endParaRPr lang="en-US" dirty="0"/>
                    </a:p>
                  </a:txBody>
                  <a:tcPr/>
                </a:tc>
                <a:extLst>
                  <a:ext uri="{0D108BD9-81ED-4DB2-BD59-A6C34878D82A}">
                    <a16:rowId xmlns:a16="http://schemas.microsoft.com/office/drawing/2014/main" val="2677691034"/>
                  </a:ext>
                </a:extLst>
              </a:tr>
            </a:tbl>
          </a:graphicData>
        </a:graphic>
      </p:graphicFrame>
      <p:pic>
        <p:nvPicPr>
          <p:cNvPr id="6" name="Picture 5">
            <a:extLst>
              <a:ext uri="{FF2B5EF4-FFF2-40B4-BE49-F238E27FC236}">
                <a16:creationId xmlns:a16="http://schemas.microsoft.com/office/drawing/2014/main" id="{2F82FB36-B400-6B46-B8D7-364D7FF57498}"/>
              </a:ext>
            </a:extLst>
          </p:cNvPr>
          <p:cNvPicPr>
            <a:picLocks noChangeAspect="1"/>
          </p:cNvPicPr>
          <p:nvPr/>
        </p:nvPicPr>
        <p:blipFill>
          <a:blip r:embed="rId3"/>
          <a:stretch>
            <a:fillRect/>
          </a:stretch>
        </p:blipFill>
        <p:spPr>
          <a:xfrm>
            <a:off x="3704385" y="3901635"/>
            <a:ext cx="1767952" cy="773000"/>
          </a:xfrm>
          <a:prstGeom prst="rect">
            <a:avLst/>
          </a:prstGeom>
        </p:spPr>
      </p:pic>
      <p:pic>
        <p:nvPicPr>
          <p:cNvPr id="7" name="Picture 6">
            <a:extLst>
              <a:ext uri="{FF2B5EF4-FFF2-40B4-BE49-F238E27FC236}">
                <a16:creationId xmlns:a16="http://schemas.microsoft.com/office/drawing/2014/main" id="{F06F1C1C-A285-DF45-9471-EAD010A6E580}"/>
              </a:ext>
            </a:extLst>
          </p:cNvPr>
          <p:cNvPicPr>
            <a:picLocks noChangeAspect="1"/>
          </p:cNvPicPr>
          <p:nvPr/>
        </p:nvPicPr>
        <p:blipFill>
          <a:blip r:embed="rId3"/>
          <a:stretch>
            <a:fillRect/>
          </a:stretch>
        </p:blipFill>
        <p:spPr>
          <a:xfrm>
            <a:off x="4773478" y="3598315"/>
            <a:ext cx="733105" cy="320535"/>
          </a:xfrm>
          <a:prstGeom prst="rect">
            <a:avLst/>
          </a:prstGeom>
        </p:spPr>
      </p:pic>
      <p:pic>
        <p:nvPicPr>
          <p:cNvPr id="8" name="Picture 7">
            <a:extLst>
              <a:ext uri="{FF2B5EF4-FFF2-40B4-BE49-F238E27FC236}">
                <a16:creationId xmlns:a16="http://schemas.microsoft.com/office/drawing/2014/main" id="{CEAB72A7-7FE2-AA4C-B9A0-04ED9C25729B}"/>
              </a:ext>
            </a:extLst>
          </p:cNvPr>
          <p:cNvPicPr>
            <a:picLocks noChangeAspect="1"/>
          </p:cNvPicPr>
          <p:nvPr/>
        </p:nvPicPr>
        <p:blipFill>
          <a:blip r:embed="rId3"/>
          <a:stretch>
            <a:fillRect/>
          </a:stretch>
        </p:blipFill>
        <p:spPr>
          <a:xfrm>
            <a:off x="5201595" y="3426943"/>
            <a:ext cx="304988" cy="133349"/>
          </a:xfrm>
          <a:prstGeom prst="rect">
            <a:avLst/>
          </a:prstGeom>
        </p:spPr>
      </p:pic>
    </p:spTree>
    <p:extLst>
      <p:ext uri="{BB962C8B-B14F-4D97-AF65-F5344CB8AC3E}">
        <p14:creationId xmlns:p14="http://schemas.microsoft.com/office/powerpoint/2010/main" val="41095662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717176" y="1305022"/>
            <a:ext cx="9946092" cy="5552978"/>
          </a:xfrm>
          <a:prstGeom prst="rect">
            <a:avLst/>
          </a:prstGeom>
        </p:spPr>
      </p:pic>
      <p:sp>
        <p:nvSpPr>
          <p:cNvPr id="16385" name="Title 1"/>
          <p:cNvSpPr>
            <a:spLocks noGrp="1"/>
          </p:cNvSpPr>
          <p:nvPr>
            <p:ph type="title"/>
          </p:nvPr>
        </p:nvSpPr>
        <p:spPr>
          <a:xfrm>
            <a:off x="0" y="148309"/>
            <a:ext cx="11129682" cy="1325563"/>
          </a:xfrm>
        </p:spPr>
        <p:txBody>
          <a:bodyPr/>
          <a:lstStyle/>
          <a:p>
            <a:r>
              <a:rPr lang="en-US" altLang="zh-CN" dirty="0">
                <a:solidFill>
                  <a:schemeClr val="bg1"/>
                </a:solidFill>
                <a:latin typeface="华文新魏" panose="02010800040101010101" pitchFamily="2" charset="-122"/>
                <a:ea typeface="华文新魏" panose="02010800040101010101" pitchFamily="2" charset="-122"/>
              </a:rPr>
              <a:t>·</a:t>
            </a:r>
            <a:r>
              <a:rPr lang="zh-CN" altLang="en-US" dirty="0">
                <a:solidFill>
                  <a:schemeClr val="bg1"/>
                </a:solidFill>
                <a:latin typeface="华文新魏" panose="02010800040101010101" pitchFamily="2" charset="-122"/>
                <a:ea typeface="华文新魏" panose="02010800040101010101" pitchFamily="2" charset="-122"/>
              </a:rPr>
              <a:t>以终为始的逻辑模型内容撰写顺序</a:t>
            </a:r>
            <a:endParaRPr lang="en-US" dirty="0">
              <a:solidFill>
                <a:schemeClr val="bg1"/>
              </a:solidFill>
              <a:latin typeface="华文新魏" panose="02010800040101010101" pitchFamily="2" charset="-122"/>
              <a:ea typeface="华文新魏" panose="02010800040101010101" pitchFamily="2" charset="-122"/>
            </a:endParaRPr>
          </a:p>
        </p:txBody>
      </p:sp>
      <p:sp>
        <p:nvSpPr>
          <p:cNvPr id="4" name="TextBox 3"/>
          <p:cNvSpPr txBox="1"/>
          <p:nvPr/>
        </p:nvSpPr>
        <p:spPr>
          <a:xfrm>
            <a:off x="6932499" y="1225983"/>
            <a:ext cx="577402"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rPr>
              <a:t>1</a:t>
            </a:r>
            <a:endParaRPr kumimoji="0" lang="en-US"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endParaRPr>
          </a:p>
        </p:txBody>
      </p:sp>
      <p:sp>
        <p:nvSpPr>
          <p:cNvPr id="18" name="TextBox 17"/>
          <p:cNvSpPr txBox="1"/>
          <p:nvPr/>
        </p:nvSpPr>
        <p:spPr>
          <a:xfrm>
            <a:off x="6940006" y="1868430"/>
            <a:ext cx="577402"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rPr>
              <a:t>2</a:t>
            </a:r>
            <a:endParaRPr kumimoji="0" lang="en-US"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endParaRPr>
          </a:p>
        </p:txBody>
      </p:sp>
      <p:sp>
        <p:nvSpPr>
          <p:cNvPr id="20" name="TextBox 19"/>
          <p:cNvSpPr txBox="1"/>
          <p:nvPr/>
        </p:nvSpPr>
        <p:spPr>
          <a:xfrm>
            <a:off x="3831347" y="3591480"/>
            <a:ext cx="577402"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rPr>
              <a:t>3</a:t>
            </a:r>
            <a:endParaRPr kumimoji="0" lang="en-US"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endParaRPr>
          </a:p>
        </p:txBody>
      </p:sp>
      <p:sp>
        <p:nvSpPr>
          <p:cNvPr id="21" name="TextBox 20"/>
          <p:cNvSpPr txBox="1"/>
          <p:nvPr/>
        </p:nvSpPr>
        <p:spPr>
          <a:xfrm>
            <a:off x="5927175" y="3573679"/>
            <a:ext cx="577402"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rPr>
              <a:t>4</a:t>
            </a:r>
            <a:endParaRPr kumimoji="0" lang="en-US"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endParaRPr>
          </a:p>
        </p:txBody>
      </p:sp>
      <p:sp>
        <p:nvSpPr>
          <p:cNvPr id="22" name="TextBox 21"/>
          <p:cNvSpPr txBox="1"/>
          <p:nvPr/>
        </p:nvSpPr>
        <p:spPr>
          <a:xfrm>
            <a:off x="7956106" y="3591479"/>
            <a:ext cx="577402"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rPr>
              <a:t>5</a:t>
            </a:r>
            <a:endParaRPr kumimoji="0" lang="en-US"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endParaRPr>
          </a:p>
        </p:txBody>
      </p:sp>
      <p:sp>
        <p:nvSpPr>
          <p:cNvPr id="23" name="TextBox 22"/>
          <p:cNvSpPr txBox="1"/>
          <p:nvPr/>
        </p:nvSpPr>
        <p:spPr>
          <a:xfrm>
            <a:off x="9853074" y="3578658"/>
            <a:ext cx="577402"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rPr>
              <a:t>6</a:t>
            </a:r>
            <a:endParaRPr kumimoji="0" lang="en-US"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endParaRPr>
          </a:p>
        </p:txBody>
      </p:sp>
      <p:sp>
        <p:nvSpPr>
          <p:cNvPr id="24" name="TextBox 23"/>
          <p:cNvSpPr txBox="1"/>
          <p:nvPr/>
        </p:nvSpPr>
        <p:spPr>
          <a:xfrm>
            <a:off x="6940006" y="6020079"/>
            <a:ext cx="577402"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rPr>
              <a:t>7</a:t>
            </a:r>
            <a:endParaRPr kumimoji="0" lang="en-US"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endParaRPr>
          </a:p>
        </p:txBody>
      </p:sp>
      <p:sp>
        <p:nvSpPr>
          <p:cNvPr id="2" name="Oval Callout 1">
            <a:extLst>
              <a:ext uri="{FF2B5EF4-FFF2-40B4-BE49-F238E27FC236}">
                <a16:creationId xmlns:a16="http://schemas.microsoft.com/office/drawing/2014/main" id="{155BC4E5-DA5B-3146-88DC-83DEF7143511}"/>
              </a:ext>
            </a:extLst>
          </p:cNvPr>
          <p:cNvSpPr/>
          <p:nvPr/>
        </p:nvSpPr>
        <p:spPr>
          <a:xfrm>
            <a:off x="205445" y="1473872"/>
            <a:ext cx="2211184" cy="1136936"/>
          </a:xfrm>
          <a:prstGeom prst="wedgeEllipseCallout">
            <a:avLst>
              <a:gd name="adj1" fmla="val 80837"/>
              <a:gd name="adj2" fmla="val 294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600" dirty="0">
                <a:latin typeface="STXinwei" panose="02010800040101010101" pitchFamily="2" charset="-122"/>
                <a:ea typeface="STXinwei" panose="02010800040101010101" pitchFamily="2" charset="-122"/>
              </a:rPr>
              <a:t>活性</a:t>
            </a:r>
            <a:endParaRPr lang="en-US" sz="3600" dirty="0">
              <a:latin typeface="STXinwei" panose="02010800040101010101" pitchFamily="2" charset="-122"/>
              <a:ea typeface="STXinwei" panose="02010800040101010101" pitchFamily="2" charset="-122"/>
            </a:endParaRPr>
          </a:p>
        </p:txBody>
      </p:sp>
      <p:sp>
        <p:nvSpPr>
          <p:cNvPr id="12" name="Oval Callout 11">
            <a:extLst>
              <a:ext uri="{FF2B5EF4-FFF2-40B4-BE49-F238E27FC236}">
                <a16:creationId xmlns:a16="http://schemas.microsoft.com/office/drawing/2014/main" id="{06F5EFC3-D20E-A04A-A014-02A4F07E4811}"/>
              </a:ext>
            </a:extLst>
          </p:cNvPr>
          <p:cNvSpPr/>
          <p:nvPr/>
        </p:nvSpPr>
        <p:spPr>
          <a:xfrm>
            <a:off x="2204356" y="4883143"/>
            <a:ext cx="2416629" cy="1136936"/>
          </a:xfrm>
          <a:prstGeom prst="wedgeEllipseCallout">
            <a:avLst>
              <a:gd name="adj1" fmla="val 21437"/>
              <a:gd name="adj2" fmla="val -1902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600" dirty="0">
                <a:latin typeface="STXinwei" panose="02010800040101010101" pitchFamily="2" charset="-122"/>
                <a:ea typeface="STXinwei" panose="02010800040101010101" pitchFamily="2" charset="-122"/>
              </a:rPr>
              <a:t>安全性</a:t>
            </a:r>
            <a:endParaRPr lang="en-US" sz="36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684539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52D34-BE0B-4A46-BCB8-96E2686618B8}"/>
              </a:ext>
            </a:extLst>
          </p:cNvPr>
          <p:cNvSpPr>
            <a:spLocks noGrp="1"/>
          </p:cNvSpPr>
          <p:nvPr>
            <p:ph type="title"/>
          </p:nvPr>
        </p:nvSpPr>
        <p:spPr/>
        <p:txBody>
          <a:bodyPr/>
          <a:lstStyle/>
          <a:p>
            <a:r>
              <a:rPr lang="en-TW" dirty="0"/>
              <a:t>According to Einstein: Time is</a:t>
            </a:r>
          </a:p>
        </p:txBody>
      </p:sp>
      <p:sp>
        <p:nvSpPr>
          <p:cNvPr id="4" name="TextBox 3">
            <a:extLst>
              <a:ext uri="{FF2B5EF4-FFF2-40B4-BE49-F238E27FC236}">
                <a16:creationId xmlns:a16="http://schemas.microsoft.com/office/drawing/2014/main" id="{C34D80C1-CEEA-2E4E-94AE-22F0F2497049}"/>
              </a:ext>
            </a:extLst>
          </p:cNvPr>
          <p:cNvSpPr txBox="1"/>
          <p:nvPr/>
        </p:nvSpPr>
        <p:spPr>
          <a:xfrm>
            <a:off x="1348154" y="2844224"/>
            <a:ext cx="9495692" cy="1508105"/>
          </a:xfrm>
          <a:prstGeom prst="rect">
            <a:avLst/>
          </a:prstGeom>
          <a:noFill/>
        </p:spPr>
        <p:txBody>
          <a:bodyPr wrap="square" rtlCol="0">
            <a:spAutoFit/>
          </a:bodyPr>
          <a:lstStyle/>
          <a:p>
            <a:r>
              <a:rPr lang="en-TW" sz="2800" dirty="0"/>
              <a:t>Time is nature’s way to keep everything from happening at once.</a:t>
            </a:r>
          </a:p>
          <a:p>
            <a:endParaRPr lang="en-TW" dirty="0"/>
          </a:p>
          <a:p>
            <a:r>
              <a:rPr lang="en-TW" dirty="0"/>
              <a:t>				This sentence </a:t>
            </a:r>
            <a:r>
              <a:rPr lang="en-TW" dirty="0">
                <a:hlinkClick r:id="rId2"/>
              </a:rPr>
              <a:t>maybe not be a quote fron Einstein</a:t>
            </a:r>
            <a:r>
              <a:rPr lang="en-TW" dirty="0"/>
              <a:t>.</a:t>
            </a:r>
          </a:p>
        </p:txBody>
      </p:sp>
      <p:sp>
        <p:nvSpPr>
          <p:cNvPr id="5" name="TextBox 4">
            <a:extLst>
              <a:ext uri="{FF2B5EF4-FFF2-40B4-BE49-F238E27FC236}">
                <a16:creationId xmlns:a16="http://schemas.microsoft.com/office/drawing/2014/main" id="{29038636-7790-984F-BA49-A9E06441A38D}"/>
              </a:ext>
            </a:extLst>
          </p:cNvPr>
          <p:cNvSpPr txBox="1"/>
          <p:nvPr/>
        </p:nvSpPr>
        <p:spPr>
          <a:xfrm>
            <a:off x="4806461" y="5937031"/>
            <a:ext cx="5827301" cy="646331"/>
          </a:xfrm>
          <a:prstGeom prst="rect">
            <a:avLst/>
          </a:prstGeom>
          <a:noFill/>
        </p:spPr>
        <p:txBody>
          <a:bodyPr wrap="none" rtlCol="0">
            <a:spAutoFit/>
          </a:bodyPr>
          <a:lstStyle/>
          <a:p>
            <a:r>
              <a:rPr lang="en-US" dirty="0"/>
              <a:t>See Quote Investigator to find the source</a:t>
            </a:r>
          </a:p>
          <a:p>
            <a:r>
              <a:rPr lang="en-US" dirty="0"/>
              <a:t>	https://</a:t>
            </a:r>
            <a:r>
              <a:rPr lang="en-US" dirty="0" err="1"/>
              <a:t>quoteinvestigator.com</a:t>
            </a:r>
            <a:r>
              <a:rPr lang="en-US" dirty="0"/>
              <a:t>/2019/07/06/time/</a:t>
            </a:r>
            <a:endParaRPr lang="en-TW" dirty="0"/>
          </a:p>
        </p:txBody>
      </p:sp>
    </p:spTree>
    <p:extLst>
      <p:ext uri="{BB962C8B-B14F-4D97-AF65-F5344CB8AC3E}">
        <p14:creationId xmlns:p14="http://schemas.microsoft.com/office/powerpoint/2010/main" val="7829678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1689237" y="155405"/>
            <a:ext cx="10269084" cy="6613963"/>
            <a:chOff x="1689236" y="155405"/>
            <a:chExt cx="8658545" cy="6613963"/>
          </a:xfrm>
        </p:grpSpPr>
        <p:grpSp>
          <p:nvGrpSpPr>
            <p:cNvPr id="10" name="组合 9"/>
            <p:cNvGrpSpPr/>
            <p:nvPr/>
          </p:nvGrpSpPr>
          <p:grpSpPr>
            <a:xfrm>
              <a:off x="1791948" y="1677450"/>
              <a:ext cx="8453120" cy="4346802"/>
              <a:chOff x="1788160" y="1716959"/>
              <a:chExt cx="8453120" cy="4346802"/>
            </a:xfrm>
          </p:grpSpPr>
          <p:grpSp>
            <p:nvGrpSpPr>
              <p:cNvPr id="7" name="组合 6"/>
              <p:cNvGrpSpPr/>
              <p:nvPr/>
            </p:nvGrpSpPr>
            <p:grpSpPr>
              <a:xfrm>
                <a:off x="1788160" y="1717895"/>
                <a:ext cx="8453120" cy="4345866"/>
                <a:chOff x="1788160" y="1717895"/>
                <a:chExt cx="8204778" cy="4345866"/>
              </a:xfrm>
            </p:grpSpPr>
            <p:sp>
              <p:nvSpPr>
                <p:cNvPr id="26" name="矩形 25"/>
                <p:cNvSpPr/>
                <p:nvPr/>
              </p:nvSpPr>
              <p:spPr>
                <a:xfrm>
                  <a:off x="7950778" y="1726132"/>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sp>
              <p:nvSpPr>
                <p:cNvPr id="25" name="矩形 24"/>
                <p:cNvSpPr/>
                <p:nvPr/>
              </p:nvSpPr>
              <p:spPr>
                <a:xfrm>
                  <a:off x="5890549" y="1726132"/>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sp>
              <p:nvSpPr>
                <p:cNvPr id="24" name="矩形 23"/>
                <p:cNvSpPr/>
                <p:nvPr/>
              </p:nvSpPr>
              <p:spPr>
                <a:xfrm>
                  <a:off x="3848389" y="1717895"/>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sp>
              <p:nvSpPr>
                <p:cNvPr id="6" name="矩形 5"/>
                <p:cNvSpPr/>
                <p:nvPr/>
              </p:nvSpPr>
              <p:spPr>
                <a:xfrm>
                  <a:off x="1788160" y="1717896"/>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grpSp>
          <p:sp>
            <p:nvSpPr>
              <p:cNvPr id="9" name="直角三角形 8"/>
              <p:cNvSpPr/>
              <p:nvPr/>
            </p:nvSpPr>
            <p:spPr>
              <a:xfrm rot="5400000" flipV="1">
                <a:off x="3377225" y="1726132"/>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sp>
            <p:nvSpPr>
              <p:cNvPr id="27" name="直角三角形 26"/>
              <p:cNvSpPr/>
              <p:nvPr/>
            </p:nvSpPr>
            <p:spPr>
              <a:xfrm rot="5400000" flipV="1">
                <a:off x="5522592" y="1726132"/>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sp>
            <p:nvSpPr>
              <p:cNvPr id="28" name="直角三角形 27"/>
              <p:cNvSpPr/>
              <p:nvPr/>
            </p:nvSpPr>
            <p:spPr>
              <a:xfrm rot="5400000" flipV="1">
                <a:off x="7591307" y="1726132"/>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sp>
            <p:nvSpPr>
              <p:cNvPr id="29" name="直角三角形 28"/>
              <p:cNvSpPr/>
              <p:nvPr/>
            </p:nvSpPr>
            <p:spPr>
              <a:xfrm rot="5400000" flipV="1">
                <a:off x="9726373" y="1716959"/>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grpSp>
        <p:sp>
          <p:nvSpPr>
            <p:cNvPr id="8" name="Rounded Rectangle 7"/>
            <p:cNvSpPr/>
            <p:nvPr/>
          </p:nvSpPr>
          <p:spPr>
            <a:xfrm>
              <a:off x="1689236" y="954608"/>
              <a:ext cx="8658544" cy="686164"/>
            </a:xfrm>
            <a:prstGeom prst="roundRect">
              <a:avLst/>
            </a:prstGeom>
            <a:no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endParaRPr lang="en-US" sz="2800">
                <a:solidFill>
                  <a:srgbClr val="FFFFFF"/>
                </a:solidFill>
                <a:latin typeface="STXinwei" panose="02010800040101010101" pitchFamily="2" charset="-122"/>
                <a:ea typeface="STXinwei" panose="02010800040101010101" pitchFamily="2" charset="-122"/>
                <a:cs typeface="黑体"/>
              </a:endParaRPr>
            </a:p>
          </p:txBody>
        </p:sp>
        <p:sp>
          <p:nvSpPr>
            <p:cNvPr id="4" name="Rounded Rectangle 3"/>
            <p:cNvSpPr/>
            <p:nvPr/>
          </p:nvSpPr>
          <p:spPr>
            <a:xfrm>
              <a:off x="1689236" y="155405"/>
              <a:ext cx="8658544" cy="713843"/>
            </a:xfrm>
            <a:prstGeom prst="roundRect">
              <a:avLst/>
            </a:prstGeom>
            <a:no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endParaRPr lang="en-US" sz="1200">
                <a:solidFill>
                  <a:srgbClr val="FFFFFF"/>
                </a:solidFill>
                <a:latin typeface="STXinwei" panose="02010800040101010101" pitchFamily="2" charset="-122"/>
                <a:ea typeface="STXinwei" panose="02010800040101010101" pitchFamily="2" charset="-122"/>
                <a:cs typeface="黑体"/>
              </a:endParaRPr>
            </a:p>
          </p:txBody>
        </p:sp>
        <p:sp>
          <p:nvSpPr>
            <p:cNvPr id="16" name="Rounded Rectangle 15"/>
            <p:cNvSpPr/>
            <p:nvPr/>
          </p:nvSpPr>
          <p:spPr>
            <a:xfrm>
              <a:off x="1689236" y="6083204"/>
              <a:ext cx="8658545" cy="686164"/>
            </a:xfrm>
            <a:prstGeom prst="roundRect">
              <a:avLst/>
            </a:prstGeom>
            <a:no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endParaRPr lang="en-US" sz="2800">
                <a:solidFill>
                  <a:srgbClr val="FFFFFF"/>
                </a:solidFill>
                <a:latin typeface="STXinwei" panose="02010800040101010101" pitchFamily="2" charset="-122"/>
                <a:ea typeface="STXinwei" panose="02010800040101010101" pitchFamily="2" charset="-122"/>
                <a:cs typeface="黑体"/>
              </a:endParaRPr>
            </a:p>
          </p:txBody>
        </p:sp>
        <p:sp>
          <p:nvSpPr>
            <p:cNvPr id="18" name="Rounded Rectangle 7"/>
            <p:cNvSpPr/>
            <p:nvPr/>
          </p:nvSpPr>
          <p:spPr>
            <a:xfrm>
              <a:off x="1689236" y="946372"/>
              <a:ext cx="937879" cy="686164"/>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r>
                <a:rPr lang="zh-CN" altLang="en-US" sz="2800">
                  <a:solidFill>
                    <a:srgbClr val="FFFFFF"/>
                  </a:solidFill>
                  <a:latin typeface="STXinwei" panose="02010800040101010101" pitchFamily="2" charset="-122"/>
                  <a:ea typeface="STXinwei" panose="02010800040101010101" pitchFamily="2" charset="-122"/>
                  <a:cs typeface="STHupo" charset="-122"/>
                </a:rPr>
                <a:t>目标</a:t>
              </a:r>
              <a:endParaRPr lang="en-US" sz="2800">
                <a:solidFill>
                  <a:srgbClr val="FFFFFF"/>
                </a:solidFill>
                <a:latin typeface="STXinwei" panose="02010800040101010101" pitchFamily="2" charset="-122"/>
                <a:ea typeface="STXinwei" panose="02010800040101010101" pitchFamily="2" charset="-122"/>
                <a:cs typeface="STHupo" charset="-122"/>
              </a:endParaRPr>
            </a:p>
          </p:txBody>
        </p:sp>
        <p:sp>
          <p:nvSpPr>
            <p:cNvPr id="19" name="Rounded Rectangle 7"/>
            <p:cNvSpPr/>
            <p:nvPr/>
          </p:nvSpPr>
          <p:spPr>
            <a:xfrm>
              <a:off x="1689236" y="155405"/>
              <a:ext cx="937879" cy="686164"/>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r>
                <a:rPr lang="zh-CN" altLang="en-US" sz="2800">
                  <a:solidFill>
                    <a:srgbClr val="FFFFFF"/>
                  </a:solidFill>
                  <a:latin typeface="STXinwei" panose="02010800040101010101" pitchFamily="2" charset="-122"/>
                  <a:ea typeface="STXinwei" panose="02010800040101010101" pitchFamily="2" charset="-122"/>
                  <a:cs typeface="STHupo" charset="-122"/>
                </a:rPr>
                <a:t>背景</a:t>
              </a:r>
              <a:endParaRPr lang="en-US" sz="2800">
                <a:solidFill>
                  <a:srgbClr val="FFFFFF"/>
                </a:solidFill>
                <a:latin typeface="STXinwei" panose="02010800040101010101" pitchFamily="2" charset="-122"/>
                <a:ea typeface="STXinwei" panose="02010800040101010101" pitchFamily="2" charset="-122"/>
                <a:cs typeface="STHupo" charset="-122"/>
              </a:endParaRPr>
            </a:p>
          </p:txBody>
        </p:sp>
        <p:sp>
          <p:nvSpPr>
            <p:cNvPr id="22" name="Rounded Rectangle 7"/>
            <p:cNvSpPr/>
            <p:nvPr/>
          </p:nvSpPr>
          <p:spPr>
            <a:xfrm>
              <a:off x="1712908" y="6083204"/>
              <a:ext cx="1516548" cy="686164"/>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r>
                <a:rPr lang="zh-CN" altLang="en-US" sz="2800">
                  <a:solidFill>
                    <a:srgbClr val="FFFFFF"/>
                  </a:solidFill>
                  <a:latin typeface="STXinwei" panose="02010800040101010101" pitchFamily="2" charset="-122"/>
                  <a:ea typeface="STXinwei" panose="02010800040101010101" pitchFamily="2" charset="-122"/>
                  <a:cs typeface="STHupo" charset="-122"/>
                </a:rPr>
                <a:t>外部因素</a:t>
              </a:r>
              <a:endParaRPr lang="en-US" sz="2800">
                <a:solidFill>
                  <a:srgbClr val="FFFFFF"/>
                </a:solidFill>
                <a:latin typeface="STXinwei" panose="02010800040101010101" pitchFamily="2" charset="-122"/>
                <a:ea typeface="STXinwei" panose="02010800040101010101" pitchFamily="2" charset="-122"/>
                <a:cs typeface="STHupo" charset="-122"/>
              </a:endParaRPr>
            </a:p>
          </p:txBody>
        </p:sp>
      </p:grpSp>
      <p:grpSp>
        <p:nvGrpSpPr>
          <p:cNvPr id="49" name="组合 48"/>
          <p:cNvGrpSpPr/>
          <p:nvPr/>
        </p:nvGrpSpPr>
        <p:grpSpPr>
          <a:xfrm>
            <a:off x="10475" y="-19050"/>
            <a:ext cx="1443043" cy="6877051"/>
            <a:chOff x="-80966" y="-19050"/>
            <a:chExt cx="1443043" cy="6877051"/>
          </a:xfrm>
        </p:grpSpPr>
        <p:sp>
          <p:nvSpPr>
            <p:cNvPr id="50" name="任意多边形 49"/>
            <p:cNvSpPr/>
            <p:nvPr/>
          </p:nvSpPr>
          <p:spPr>
            <a:xfrm rot="16200000" flipV="1">
              <a:off x="-2489564" y="2408598"/>
              <a:ext cx="6260239" cy="1443042"/>
            </a:xfrm>
            <a:custGeom>
              <a:avLst/>
              <a:gdLst>
                <a:gd name="connsiteX0" fmla="*/ 6260239 w 6260239"/>
                <a:gd name="connsiteY0" fmla="*/ 1443042 h 1443042"/>
                <a:gd name="connsiteX1" fmla="*/ 6260239 w 6260239"/>
                <a:gd name="connsiteY1" fmla="*/ 1370077 h 1443042"/>
                <a:gd name="connsiteX2" fmla="*/ 3239468 w 6260239"/>
                <a:gd name="connsiteY2" fmla="*/ 0 h 1443042"/>
                <a:gd name="connsiteX3" fmla="*/ 0 w 6260239"/>
                <a:gd name="connsiteY3" fmla="*/ 1443042 h 1443042"/>
              </a:gdLst>
              <a:ahLst/>
              <a:cxnLst>
                <a:cxn ang="0">
                  <a:pos x="connsiteX0" y="connsiteY0"/>
                </a:cxn>
                <a:cxn ang="0">
                  <a:pos x="connsiteX1" y="connsiteY1"/>
                </a:cxn>
                <a:cxn ang="0">
                  <a:pos x="connsiteX2" y="connsiteY2"/>
                </a:cxn>
                <a:cxn ang="0">
                  <a:pos x="connsiteX3" y="connsiteY3"/>
                </a:cxn>
              </a:cxnLst>
              <a:rect l="l" t="t" r="r" b="b"/>
              <a:pathLst>
                <a:path w="6260239" h="1443042">
                  <a:moveTo>
                    <a:pt x="6260239" y="1443042"/>
                  </a:moveTo>
                  <a:lnTo>
                    <a:pt x="6260239" y="1370077"/>
                  </a:lnTo>
                  <a:lnTo>
                    <a:pt x="3239468" y="0"/>
                  </a:lnTo>
                  <a:lnTo>
                    <a:pt x="0" y="1443042"/>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sp>
          <p:nvSpPr>
            <p:cNvPr id="51" name="任意多边形 50"/>
            <p:cNvSpPr/>
            <p:nvPr/>
          </p:nvSpPr>
          <p:spPr>
            <a:xfrm rot="16200000" flipV="1">
              <a:off x="-2557704" y="2938221"/>
              <a:ext cx="6396518" cy="1443041"/>
            </a:xfrm>
            <a:custGeom>
              <a:avLst/>
              <a:gdLst>
                <a:gd name="connsiteX0" fmla="*/ 6396518 w 6396518"/>
                <a:gd name="connsiteY0" fmla="*/ 1443041 h 1443041"/>
                <a:gd name="connsiteX1" fmla="*/ 3214875 w 6396518"/>
                <a:gd name="connsiteY1" fmla="*/ 0 h 1443041"/>
                <a:gd name="connsiteX2" fmla="*/ 0 w 6396518"/>
                <a:gd name="connsiteY2" fmla="*/ 1432086 h 1443041"/>
                <a:gd name="connsiteX3" fmla="*/ 0 w 6396518"/>
                <a:gd name="connsiteY3" fmla="*/ 1443041 h 1443041"/>
              </a:gdLst>
              <a:ahLst/>
              <a:cxnLst>
                <a:cxn ang="0">
                  <a:pos x="connsiteX0" y="connsiteY0"/>
                </a:cxn>
                <a:cxn ang="0">
                  <a:pos x="connsiteX1" y="connsiteY1"/>
                </a:cxn>
                <a:cxn ang="0">
                  <a:pos x="connsiteX2" y="connsiteY2"/>
                </a:cxn>
                <a:cxn ang="0">
                  <a:pos x="connsiteX3" y="connsiteY3"/>
                </a:cxn>
              </a:cxnLst>
              <a:rect l="l" t="t" r="r" b="b"/>
              <a:pathLst>
                <a:path w="6396518" h="1443041">
                  <a:moveTo>
                    <a:pt x="6396518" y="1443041"/>
                  </a:moveTo>
                  <a:lnTo>
                    <a:pt x="3214875" y="0"/>
                  </a:lnTo>
                  <a:lnTo>
                    <a:pt x="0" y="1432086"/>
                  </a:lnTo>
                  <a:lnTo>
                    <a:pt x="0" y="1443041"/>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cxnSp>
          <p:nvCxnSpPr>
            <p:cNvPr id="52" name="直接连接符 51"/>
            <p:cNvCxnSpPr/>
            <p:nvPr/>
          </p:nvCxnSpPr>
          <p:spPr>
            <a:xfrm rot="16200000" flipV="1">
              <a:off x="-529500" y="638885"/>
              <a:ext cx="2419074" cy="1103204"/>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nvSpPr>
        <p:spPr>
          <a:xfrm>
            <a:off x="-43273" y="1190487"/>
            <a:ext cx="677108" cy="4881575"/>
          </a:xfrm>
          <a:prstGeom prst="rect">
            <a:avLst/>
          </a:prstGeom>
          <a:noFill/>
        </p:spPr>
        <p:txBody>
          <a:bodyPr vert="eaVert" wrap="square" rtlCol="0">
            <a:spAutoFit/>
          </a:bodyPr>
          <a:lstStyle/>
          <a:p>
            <a:pPr algn="ctr" defTabSz="914377" eaLnBrk="0" fontAlgn="base" hangingPunct="0">
              <a:spcBef>
                <a:spcPct val="0"/>
              </a:spcBef>
              <a:spcAft>
                <a:spcPct val="0"/>
              </a:spcAft>
            </a:pPr>
            <a:r>
              <a:rPr lang="zh-CN" altLang="en-US" sz="3200">
                <a:solidFill>
                  <a:srgbClr val="FFFFFF"/>
                </a:solidFill>
                <a:latin typeface="STXinwei" panose="02010800040101010101" pitchFamily="2" charset="-122"/>
                <a:ea typeface="STXinwei" panose="02010800040101010101" pitchFamily="2" charset="-122"/>
              </a:rPr>
              <a:t>逻辑模型</a:t>
            </a:r>
            <a:r>
              <a:rPr lang="en-US" altLang="zh-CN" sz="3200">
                <a:solidFill>
                  <a:srgbClr val="FFFFFF"/>
                </a:solidFill>
                <a:latin typeface="STXinwei" panose="02010800040101010101" pitchFamily="2" charset="-122"/>
                <a:ea typeface="STXinwei" panose="02010800040101010101" pitchFamily="2" charset="-122"/>
              </a:rPr>
              <a:t>-</a:t>
            </a:r>
            <a:r>
              <a:rPr lang="zh-TW" altLang="en-US" sz="3200">
                <a:solidFill>
                  <a:srgbClr val="FFFFFF"/>
                </a:solidFill>
                <a:latin typeface="STXinwei" panose="02010800040101010101" pitchFamily="2" charset="-122"/>
                <a:ea typeface="STXinwei" panose="02010800040101010101" pitchFamily="2" charset="-122"/>
              </a:rPr>
              <a:t>搜寻解决方案</a:t>
            </a:r>
            <a:endParaRPr lang="zh-CN" altLang="en-US" sz="3200">
              <a:solidFill>
                <a:srgbClr val="FFFFFF"/>
              </a:solidFill>
              <a:latin typeface="STXinwei" panose="02010800040101010101" pitchFamily="2" charset="-122"/>
              <a:ea typeface="STXinwei" panose="02010800040101010101" pitchFamily="2" charset="-122"/>
            </a:endParaRPr>
          </a:p>
        </p:txBody>
      </p:sp>
      <p:sp>
        <p:nvSpPr>
          <p:cNvPr id="31" name="Rectangle 11"/>
          <p:cNvSpPr/>
          <p:nvPr/>
        </p:nvSpPr>
        <p:spPr>
          <a:xfrm>
            <a:off x="9518607" y="2456974"/>
            <a:ext cx="2285919" cy="2897268"/>
          </a:xfrm>
          <a:prstGeom prst="rect">
            <a:avLst/>
          </a:prstGeom>
        </p:spPr>
        <p:txBody>
          <a:bodyPr wrap="square">
            <a:spAutoFit/>
          </a:bodyPr>
          <a:lstStyle/>
          <a:p>
            <a:pPr marL="285744" lvl="1" indent="-285744" defTabSz="914377" eaLnBrk="0" fontAlgn="base" hangingPunct="0">
              <a:lnSpc>
                <a:spcPct val="15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必读文献</a:t>
            </a:r>
            <a:r>
              <a:rPr lang="zh-CN" altLang="en-US" sz="1200">
                <a:solidFill>
                  <a:srgbClr val="FFFFFF"/>
                </a:solidFill>
                <a:latin typeface="STXinwei" panose="02010800040101010101" pitchFamily="2" charset="-122"/>
                <a:ea typeface="STXinwei" panose="02010800040101010101" pitchFamily="2" charset="-122"/>
                <a:cs typeface="黑体"/>
              </a:rPr>
              <a:t>：</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742932" lvl="2" indent="-285744" defTabSz="914377" eaLnBrk="0" fontAlgn="base" hangingPunct="0">
              <a:lnSpc>
                <a:spcPct val="150000"/>
              </a:lnSpc>
              <a:spcBef>
                <a:spcPct val="0"/>
              </a:spcBef>
              <a:spcAft>
                <a:spcPct val="0"/>
              </a:spcAft>
              <a:buFont typeface="Arial" panose="020B0604020202020204" pitchFamily="34" charset="0"/>
              <a:buChar char="•"/>
            </a:pPr>
            <a:r>
              <a:rPr lang="zh-TW" altLang="en-US" sz="1067">
                <a:solidFill>
                  <a:srgbClr val="FFFFFF"/>
                </a:solidFill>
                <a:latin typeface="STXinwei" panose="02010800040101010101" pitchFamily="2" charset="-122"/>
                <a:ea typeface="STXinwei" panose="02010800040101010101" pitchFamily="2" charset="-122"/>
                <a:cs typeface="黑体"/>
              </a:rPr>
              <a:t>周子衡的</a:t>
            </a:r>
            <a:r>
              <a:rPr lang="en-US" altLang="zh-CN" sz="1067">
                <a:solidFill>
                  <a:srgbClr val="FFFFFF"/>
                </a:solidFill>
                <a:latin typeface="STXinwei" panose="02010800040101010101" pitchFamily="2" charset="-122"/>
                <a:ea typeface="STXinwei" panose="02010800040101010101" pitchFamily="2" charset="-122"/>
                <a:cs typeface="黑体"/>
              </a:rPr>
              <a:t>《</a:t>
            </a:r>
            <a:r>
              <a:rPr lang="zh-TW" altLang="en-US" sz="1067">
                <a:solidFill>
                  <a:srgbClr val="FFFFFF"/>
                </a:solidFill>
                <a:latin typeface="STXinwei" panose="02010800040101010101" pitchFamily="2" charset="-122"/>
                <a:ea typeface="STXinwei" panose="02010800040101010101" pitchFamily="2" charset="-122"/>
                <a:cs typeface="黑体"/>
              </a:rPr>
              <a:t>账户</a:t>
            </a:r>
            <a:r>
              <a:rPr lang="en-US" altLang="zh-CN" sz="1067">
                <a:solidFill>
                  <a:srgbClr val="FFFFFF"/>
                </a:solidFill>
                <a:latin typeface="STXinwei" panose="02010800040101010101" pitchFamily="2" charset="-122"/>
                <a:ea typeface="STXinwei" panose="02010800040101010101" pitchFamily="2" charset="-122"/>
                <a:cs typeface="黑体"/>
              </a:rPr>
              <a:t>》</a:t>
            </a:r>
          </a:p>
          <a:p>
            <a:pPr marL="742932" lvl="2" indent="-285744" defTabSz="914377" eaLnBrk="0" fontAlgn="base" hangingPunct="0">
              <a:lnSpc>
                <a:spcPct val="150000"/>
              </a:lnSpc>
              <a:spcBef>
                <a:spcPct val="0"/>
              </a:spcBef>
              <a:spcAft>
                <a:spcPct val="0"/>
              </a:spcAft>
              <a:buFont typeface="Arial" panose="020B0604020202020204" pitchFamily="34" charset="0"/>
              <a:buChar char="•"/>
            </a:pPr>
            <a:r>
              <a:rPr lang="en-US" altLang="zh-TW" sz="1067">
                <a:solidFill>
                  <a:srgbClr val="FFFFFF"/>
                </a:solidFill>
                <a:latin typeface="STXinwei" panose="02010800040101010101" pitchFamily="2" charset="-122"/>
                <a:ea typeface="STXinwei" panose="02010800040101010101" pitchFamily="2" charset="-122"/>
                <a:cs typeface="黑体"/>
              </a:rPr>
              <a:t>XLP</a:t>
            </a:r>
            <a:r>
              <a:rPr lang="zh-TW" altLang="en-US" sz="1067">
                <a:solidFill>
                  <a:srgbClr val="FFFFFF"/>
                </a:solidFill>
                <a:latin typeface="STXinwei" panose="02010800040101010101" pitchFamily="2" charset="-122"/>
                <a:ea typeface="STXinwei" panose="02010800040101010101" pitchFamily="2" charset="-122"/>
                <a:cs typeface="黑体"/>
              </a:rPr>
              <a:t>术语表</a:t>
            </a:r>
            <a:endParaRPr lang="en-US" altLang="zh-CN" sz="1067">
              <a:solidFill>
                <a:srgbClr val="FFFFFF"/>
              </a:solidFill>
              <a:latin typeface="STXinwei" panose="02010800040101010101" pitchFamily="2" charset="-122"/>
              <a:ea typeface="STXinwei" panose="02010800040101010101" pitchFamily="2" charset="-122"/>
              <a:cs typeface="黑体"/>
            </a:endParaRPr>
          </a:p>
          <a:p>
            <a:pPr marL="285744" lvl="1" indent="-285744" defTabSz="914377" eaLnBrk="0" fontAlgn="base" hangingPunct="0">
              <a:lnSpc>
                <a:spcPct val="15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参考文献</a:t>
            </a:r>
            <a:r>
              <a:rPr lang="zh-CN" altLang="en-US" sz="1200">
                <a:solidFill>
                  <a:srgbClr val="FFFFFF"/>
                </a:solidFill>
                <a:latin typeface="STXinwei" panose="02010800040101010101" pitchFamily="2" charset="-122"/>
                <a:ea typeface="STXinwei" panose="02010800040101010101" pitchFamily="2" charset="-122"/>
                <a:cs typeface="黑体"/>
              </a:rPr>
              <a:t>：</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742932" lvl="2" indent="-285744" defTabSz="914377" eaLnBrk="0" fontAlgn="base" hangingPunct="0">
              <a:lnSpc>
                <a:spcPct val="150000"/>
              </a:lnSpc>
              <a:spcBef>
                <a:spcPct val="0"/>
              </a:spcBef>
              <a:spcAft>
                <a:spcPct val="0"/>
              </a:spcAft>
              <a:buFont typeface="Arial" panose="020B0604020202020204" pitchFamily="34" charset="0"/>
              <a:buChar char="•"/>
            </a:pPr>
            <a:r>
              <a:rPr lang="en-US" altLang="zh-CN" sz="933">
                <a:solidFill>
                  <a:srgbClr val="FFFFFF"/>
                </a:solidFill>
                <a:latin typeface="STXinwei" panose="02010800040101010101" pitchFamily="2" charset="-122"/>
                <a:ea typeface="STXinwei" panose="02010800040101010101" pitchFamily="2" charset="-122"/>
                <a:cs typeface="黑体"/>
              </a:rPr>
              <a:t>Richard Stallman: Free Software, Free Society</a:t>
            </a:r>
          </a:p>
          <a:p>
            <a:pPr marL="742932" lvl="2" indent="-285744" defTabSz="914377" eaLnBrk="0" fontAlgn="base" hangingPunct="0">
              <a:lnSpc>
                <a:spcPct val="15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顧學雍</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智能经济的组织方法与工具</a:t>
            </a:r>
            <a:r>
              <a:rPr lang="zh-CN" altLang="en-US" sz="933">
                <a:solidFill>
                  <a:srgbClr val="FFFFFF"/>
                </a:solidFill>
                <a:latin typeface="STXinwei" panose="02010800040101010101" pitchFamily="2" charset="-122"/>
                <a:ea typeface="STXinwei" panose="02010800040101010101" pitchFamily="2" charset="-122"/>
                <a:cs typeface="黑体"/>
              </a:rPr>
              <a:t>，</a:t>
            </a:r>
            <a:r>
              <a:rPr lang="en-US" altLang="zh-CN" sz="933">
                <a:solidFill>
                  <a:srgbClr val="FFFFFF"/>
                </a:solidFill>
                <a:latin typeface="STXinwei" panose="02010800040101010101" pitchFamily="2" charset="-122"/>
                <a:ea typeface="STXinwei" panose="02010800040101010101" pitchFamily="2" charset="-122"/>
                <a:cs typeface="黑体"/>
              </a:rPr>
              <a:t>XLP</a:t>
            </a:r>
            <a:r>
              <a:rPr lang="zh-CN" altLang="en-US" sz="933">
                <a:solidFill>
                  <a:srgbClr val="FFFFFF"/>
                </a:solidFill>
                <a:latin typeface="STXinwei" panose="02010800040101010101" pitchFamily="2" charset="-122"/>
                <a:ea typeface="STXinwei" panose="02010800040101010101" pitchFamily="2" charset="-122"/>
                <a:cs typeface="黑体"/>
              </a:rPr>
              <a:t> </a:t>
            </a:r>
            <a:r>
              <a:rPr lang="en-US" altLang="zh-CN" sz="933">
                <a:solidFill>
                  <a:srgbClr val="FFFFFF"/>
                </a:solidFill>
                <a:latin typeface="STXinwei" panose="02010800040101010101" pitchFamily="2" charset="-122"/>
                <a:ea typeface="STXinwei" panose="02010800040101010101" pitchFamily="2" charset="-122"/>
                <a:cs typeface="黑体"/>
              </a:rPr>
              <a:t>Operating</a:t>
            </a:r>
            <a:r>
              <a:rPr lang="zh-CN" altLang="en-US" sz="933">
                <a:solidFill>
                  <a:srgbClr val="FFFFFF"/>
                </a:solidFill>
                <a:latin typeface="STXinwei" panose="02010800040101010101" pitchFamily="2" charset="-122"/>
                <a:ea typeface="STXinwei" panose="02010800040101010101" pitchFamily="2" charset="-122"/>
                <a:cs typeface="黑体"/>
              </a:rPr>
              <a:t> </a:t>
            </a:r>
            <a:r>
              <a:rPr lang="en-US" altLang="zh-CN" sz="933">
                <a:solidFill>
                  <a:srgbClr val="FFFFFF"/>
                </a:solidFill>
                <a:latin typeface="STXinwei" panose="02010800040101010101" pitchFamily="2" charset="-122"/>
                <a:ea typeface="STXinwei" panose="02010800040101010101" pitchFamily="2" charset="-122"/>
                <a:cs typeface="黑体"/>
              </a:rPr>
              <a:t>Manual</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如何撰写与检验逻辑模型</a:t>
            </a:r>
            <a:endParaRPr lang="en-US" altLang="zh-TW" sz="933">
              <a:solidFill>
                <a:srgbClr val="FFFFFF"/>
              </a:solidFill>
              <a:latin typeface="STXinwei" panose="02010800040101010101" pitchFamily="2" charset="-122"/>
              <a:ea typeface="STXinwei" panose="02010800040101010101" pitchFamily="2" charset="-122"/>
              <a:cs typeface="黑体"/>
            </a:endParaRPr>
          </a:p>
          <a:p>
            <a:pPr marL="742932" lvl="2" indent="-285744" defTabSz="914377" eaLnBrk="0" fontAlgn="base" hangingPunct="0">
              <a:lnSpc>
                <a:spcPct val="15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张宁</a:t>
            </a:r>
            <a:r>
              <a:rPr lang="zh-CN" altLang="en-US" sz="933">
                <a:solidFill>
                  <a:srgbClr val="FFFFFF"/>
                </a:solidFill>
                <a:latin typeface="STXinwei" panose="02010800040101010101" pitchFamily="2" charset="-122"/>
                <a:ea typeface="STXinwei" panose="02010800040101010101" pitchFamily="2" charset="-122"/>
                <a:cs typeface="黑体"/>
              </a:rPr>
              <a:t>：</a:t>
            </a:r>
            <a:r>
              <a:rPr lang="en-US" altLang="zh-CN" sz="933">
                <a:solidFill>
                  <a:srgbClr val="FFFFFF"/>
                </a:solidFill>
                <a:latin typeface="STXinwei" panose="02010800040101010101" pitchFamily="2" charset="-122"/>
                <a:ea typeface="STXinwei" panose="02010800040101010101" pitchFamily="2" charset="-122"/>
                <a:cs typeface="黑体"/>
              </a:rPr>
              <a:t>Power of Action</a:t>
            </a:r>
            <a:endParaRPr lang="en-US" altLang="zh-CN" sz="1067">
              <a:solidFill>
                <a:srgbClr val="FFFFFF"/>
              </a:solidFill>
              <a:latin typeface="STXinwei" panose="02010800040101010101" pitchFamily="2" charset="-122"/>
              <a:ea typeface="STXinwei" panose="02010800040101010101" pitchFamily="2" charset="-122"/>
              <a:cs typeface="黑体"/>
            </a:endParaRPr>
          </a:p>
          <a:p>
            <a:pPr marL="285744" lvl="1" indent="-285744" defTabSz="914377" eaLnBrk="0" fontAlgn="base" hangingPunct="0">
              <a:lnSpc>
                <a:spcPct val="15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网站</a:t>
            </a:r>
            <a:r>
              <a:rPr lang="zh-CN" altLang="en-US" sz="1200">
                <a:solidFill>
                  <a:srgbClr val="FFFFFF"/>
                </a:solidFill>
                <a:latin typeface="STXinwei" panose="02010800040101010101" pitchFamily="2" charset="-122"/>
                <a:ea typeface="STXinwei" panose="02010800040101010101" pitchFamily="2" charset="-122"/>
                <a:cs typeface="黑体"/>
              </a:rPr>
              <a:t>：</a:t>
            </a:r>
            <a:r>
              <a:rPr lang="en-US" altLang="zh-CN" sz="1200" err="1">
                <a:solidFill>
                  <a:srgbClr val="FFFFFF"/>
                </a:solidFill>
                <a:latin typeface="STXinwei" panose="02010800040101010101" pitchFamily="2" charset="-122"/>
                <a:ea typeface="STXinwei" panose="02010800040101010101" pitchFamily="2" charset="-122"/>
                <a:cs typeface="黑体"/>
              </a:rPr>
              <a:t>Toyhouse.cc</a:t>
            </a:r>
            <a:endParaRPr lang="en-US" altLang="zh-CN" sz="1200">
              <a:solidFill>
                <a:srgbClr val="FFFFFF"/>
              </a:solidFill>
              <a:latin typeface="STXinwei" panose="02010800040101010101" pitchFamily="2" charset="-122"/>
              <a:ea typeface="STXinwei" panose="02010800040101010101" pitchFamily="2" charset="-122"/>
              <a:cs typeface="黑体"/>
            </a:endParaRPr>
          </a:p>
        </p:txBody>
      </p:sp>
      <p:sp>
        <p:nvSpPr>
          <p:cNvPr id="34" name="TextBox 12"/>
          <p:cNvSpPr txBox="1"/>
          <p:nvPr/>
        </p:nvSpPr>
        <p:spPr>
          <a:xfrm>
            <a:off x="6906259" y="2457466"/>
            <a:ext cx="2366067" cy="3182153"/>
          </a:xfrm>
          <a:prstGeom prst="rect">
            <a:avLst/>
          </a:prstGeom>
          <a:noFill/>
        </p:spPr>
        <p:txBody>
          <a:bodyPr wrap="square" rtlCol="0">
            <a:spAutoFit/>
          </a:bodyPr>
          <a:lstStyle/>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回顾</a:t>
            </a:r>
            <a:r>
              <a:rPr lang="en-US" altLang="zh-CN"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账户</a:t>
            </a:r>
            <a:r>
              <a:rPr lang="en-US" altLang="zh-CN"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内容</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从交易经济的视角</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解析重要人物</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机构</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法规</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科技</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那些计算工具可以估算与撮合经济活动</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论证为何掌握账户就控制了经济活动</a:t>
            </a:r>
            <a:r>
              <a:rPr lang="zh-CN" altLang="en-US" sz="1200">
                <a:solidFill>
                  <a:srgbClr val="FFFFFF"/>
                </a:solidFill>
                <a:latin typeface="STXinwei" panose="02010800040101010101" pitchFamily="2" charset="-122"/>
                <a:ea typeface="STXinwei" panose="02010800040101010101" pitchFamily="2" charset="-122"/>
                <a:cs typeface="黑体"/>
              </a:rPr>
              <a:t>？</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列举五个层级的交易机制</a:t>
            </a:r>
            <a:endParaRPr lang="en-US" altLang="zh-TW" sz="1200">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辨别账户安全性与活性的方法</a:t>
            </a:r>
            <a:r>
              <a:rPr lang="zh-CN" altLang="en-US" sz="1200">
                <a:solidFill>
                  <a:srgbClr val="FFFFFF"/>
                </a:solidFill>
                <a:latin typeface="STXinwei" panose="02010800040101010101" pitchFamily="2" charset="-122"/>
                <a:ea typeface="STXinwei" panose="02010800040101010101" pitchFamily="2" charset="-122"/>
                <a:cs typeface="黑体"/>
              </a:rPr>
              <a:t>？</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742932" lvl="1"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建模方法</a:t>
            </a:r>
            <a:endParaRPr lang="en-US" altLang="zh-TW" sz="1200">
              <a:solidFill>
                <a:srgbClr val="FFFFFF"/>
              </a:solidFill>
              <a:latin typeface="STXinwei" panose="02010800040101010101" pitchFamily="2" charset="-122"/>
              <a:ea typeface="STXinwei" panose="02010800040101010101" pitchFamily="2" charset="-122"/>
              <a:cs typeface="黑体"/>
            </a:endParaRPr>
          </a:p>
          <a:p>
            <a:pPr marL="742932" lvl="1"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安全机制</a:t>
            </a:r>
            <a:endParaRPr lang="en-US" altLang="zh-TW" sz="1200">
              <a:solidFill>
                <a:srgbClr val="FFFFFF"/>
              </a:solidFill>
              <a:latin typeface="STXinwei" panose="02010800040101010101" pitchFamily="2" charset="-122"/>
              <a:ea typeface="STXinwei" panose="02010800040101010101" pitchFamily="2" charset="-122"/>
              <a:cs typeface="黑体"/>
            </a:endParaRPr>
          </a:p>
          <a:p>
            <a:pPr marL="742932" lvl="1"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数字资产的管理</a:t>
            </a:r>
            <a:endParaRPr lang="en-US" altLang="zh-TW" sz="1200">
              <a:solidFill>
                <a:srgbClr val="FFFFFF"/>
              </a:solidFill>
              <a:latin typeface="STXinwei" panose="02010800040101010101" pitchFamily="2" charset="-122"/>
              <a:ea typeface="STXinwei" panose="02010800040101010101" pitchFamily="2" charset="-122"/>
              <a:cs typeface="黑体"/>
            </a:endParaRPr>
          </a:p>
        </p:txBody>
      </p:sp>
      <p:sp>
        <p:nvSpPr>
          <p:cNvPr id="35" name="TextBox 25"/>
          <p:cNvSpPr txBox="1"/>
          <p:nvPr/>
        </p:nvSpPr>
        <p:spPr>
          <a:xfrm>
            <a:off x="4490753" y="2456974"/>
            <a:ext cx="2250543" cy="3183820"/>
          </a:xfrm>
          <a:prstGeom prst="rect">
            <a:avLst/>
          </a:prstGeom>
          <a:noFill/>
        </p:spPr>
        <p:txBody>
          <a:bodyPr wrap="square" rtlCol="0">
            <a:spAutoFit/>
          </a:bodyPr>
          <a:lstStyle/>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干货</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交易效率超越生产效率</a:t>
            </a:r>
            <a:r>
              <a:rPr lang="zh-CN" altLang="en-US" sz="933">
                <a:solidFill>
                  <a:srgbClr val="FFFFFF"/>
                </a:solidFill>
                <a:latin typeface="STXinwei" panose="02010800040101010101" pitchFamily="2" charset="-122"/>
                <a:ea typeface="STXinwei" panose="02010800040101010101" pitchFamily="2" charset="-122"/>
                <a:cs typeface="黑体"/>
              </a:rPr>
              <a:t>”</a:t>
            </a:r>
            <a:endParaRPr lang="en-US" altLang="zh-CN"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endParaRPr lang="en-US" altLang="zh-CN"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数字经济的现象</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开源运动</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知识产权</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区块链</a:t>
            </a:r>
            <a:r>
              <a:rPr lang="zh-CN" altLang="en-US" sz="933">
                <a:solidFill>
                  <a:srgbClr val="FFFFFF"/>
                </a:solidFill>
                <a:latin typeface="STXinwei" panose="02010800040101010101" pitchFamily="2" charset="-122"/>
                <a:ea typeface="STXinwei" panose="02010800040101010101" pitchFamily="2" charset="-122"/>
                <a:cs typeface="黑体"/>
              </a:rPr>
              <a:t>。</a:t>
            </a:r>
            <a:endParaRPr lang="en-US" altLang="zh-CN" sz="933">
              <a:solidFill>
                <a:srgbClr val="FFFFFF"/>
              </a:solidFill>
              <a:latin typeface="STXinwei" panose="02010800040101010101" pitchFamily="2" charset="-122"/>
              <a:ea typeface="STXinwei" panose="02010800040101010101" pitchFamily="2" charset="-122"/>
              <a:cs typeface="黑体"/>
            </a:endParaRPr>
          </a:p>
          <a:p>
            <a:pPr defTabSz="914377" eaLnBrk="0" fontAlgn="base" hangingPunct="0">
              <a:lnSpc>
                <a:spcPct val="120000"/>
              </a:lnSpc>
              <a:spcBef>
                <a:spcPct val="0"/>
              </a:spcBef>
              <a:spcAft>
                <a:spcPct val="0"/>
              </a:spcAft>
            </a:pPr>
            <a:endParaRPr lang="en-US" altLang="zh-CN"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三法宝</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人脑</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电脑</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通货市场</a:t>
            </a:r>
            <a:endParaRPr lang="en-US" altLang="zh-TW"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endParaRPr lang="en-US" altLang="zh-TW"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账户</a:t>
            </a:r>
            <a:r>
              <a:rPr lang="en-US" altLang="zh-CN"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标签</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权益的界定来自可被廉价确认的标签</a:t>
            </a:r>
            <a:endParaRPr lang="en-US" altLang="zh-TW"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endParaRPr lang="en-US" altLang="zh-CN"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智能合约</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宪章</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分布式操作系统</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跨界交易服务</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会学习的经济组织</a:t>
            </a:r>
            <a:r>
              <a:rPr lang="zh-CN" altLang="en-US" sz="933">
                <a:solidFill>
                  <a:srgbClr val="FFFFFF"/>
                </a:solidFill>
                <a:latin typeface="STXinwei" panose="02010800040101010101" pitchFamily="2" charset="-122"/>
                <a:ea typeface="STXinwei" panose="02010800040101010101" pitchFamily="2" charset="-122"/>
                <a:cs typeface="黑体"/>
              </a:rPr>
              <a:t>。</a:t>
            </a:r>
            <a:endParaRPr lang="en-US" altLang="zh-CN"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endParaRPr lang="en-US" altLang="zh-CN"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以账户为基础单元的计算容器</a:t>
            </a:r>
            <a:endParaRPr lang="en-US" altLang="zh-TW" sz="933">
              <a:solidFill>
                <a:srgbClr val="FFFFFF"/>
              </a:solidFill>
              <a:latin typeface="STXinwei" panose="02010800040101010101" pitchFamily="2" charset="-122"/>
              <a:ea typeface="STXinwei" panose="02010800040101010101" pitchFamily="2" charset="-122"/>
              <a:cs typeface="黑体"/>
            </a:endParaRPr>
          </a:p>
          <a:p>
            <a:pPr marL="742932" lvl="1" indent="-285744" defTabSz="914377" eaLnBrk="0" fontAlgn="base" hangingPunct="0">
              <a:lnSpc>
                <a:spcPct val="12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基于范畴论的认知基础</a:t>
            </a:r>
            <a:r>
              <a:rPr lang="zh-CN" altLang="en-US" sz="933">
                <a:solidFill>
                  <a:srgbClr val="FFFFFF"/>
                </a:solidFill>
                <a:latin typeface="STXinwei" panose="02010800040101010101" pitchFamily="2" charset="-122"/>
                <a:ea typeface="STXinwei" panose="02010800040101010101" pitchFamily="2" charset="-122"/>
                <a:cs typeface="黑体"/>
              </a:rPr>
              <a:t>，</a:t>
            </a:r>
            <a:r>
              <a:rPr lang="en-US" altLang="zh-CN" sz="933">
                <a:solidFill>
                  <a:srgbClr val="FFFFFF"/>
                </a:solidFill>
                <a:latin typeface="STXinwei" panose="02010800040101010101" pitchFamily="2" charset="-122"/>
                <a:ea typeface="STXinwei" panose="02010800040101010101" pitchFamily="2" charset="-122"/>
                <a:cs typeface="黑体"/>
              </a:rPr>
              <a:t>OKRS</a:t>
            </a:r>
            <a:r>
              <a:rPr lang="zh-CN" altLang="en-US" sz="933">
                <a:solidFill>
                  <a:srgbClr val="FFFFFF"/>
                </a:solidFill>
                <a:latin typeface="STXinwei" panose="02010800040101010101" pitchFamily="2" charset="-122"/>
                <a:ea typeface="STXinwei" panose="02010800040101010101" pitchFamily="2" charset="-122"/>
                <a:cs typeface="黑体"/>
              </a:rPr>
              <a:t>，</a:t>
            </a:r>
            <a:r>
              <a:rPr lang="en-US" altLang="zh-CN" sz="933" err="1">
                <a:solidFill>
                  <a:srgbClr val="FFFFFF"/>
                </a:solidFill>
                <a:latin typeface="STXinwei" panose="02010800040101010101" pitchFamily="2" charset="-122"/>
                <a:ea typeface="STXinwei" panose="02010800040101010101" pitchFamily="2" charset="-122"/>
                <a:cs typeface="黑体"/>
              </a:rPr>
              <a:t>PoA</a:t>
            </a:r>
            <a:r>
              <a:rPr lang="en-US" altLang="zh-CN" sz="933">
                <a:solidFill>
                  <a:srgbClr val="FFFFFF"/>
                </a:solidFill>
                <a:latin typeface="STXinwei" panose="02010800040101010101" pitchFamily="2" charset="-122"/>
                <a:ea typeface="STXinwei" panose="02010800040101010101" pitchFamily="2" charset="-122"/>
                <a:cs typeface="黑体"/>
              </a:rPr>
              <a:t>…</a:t>
            </a:r>
          </a:p>
          <a:p>
            <a:pPr marL="742932" lvl="1" indent="-285744" defTabSz="914377" eaLnBrk="0" fontAlgn="base" hangingPunct="0">
              <a:lnSpc>
                <a:spcPct val="120000"/>
              </a:lnSpc>
              <a:spcBef>
                <a:spcPct val="0"/>
              </a:spcBef>
              <a:spcAft>
                <a:spcPct val="0"/>
              </a:spcAft>
              <a:buFont typeface="Arial" panose="020B0604020202020204" pitchFamily="34" charset="0"/>
              <a:buChar char="•"/>
            </a:pPr>
            <a:r>
              <a:rPr lang="en-US" altLang="zh-TW" sz="933" err="1">
                <a:solidFill>
                  <a:srgbClr val="FFFFFF"/>
                </a:solidFill>
                <a:latin typeface="STXinwei" panose="02010800040101010101" pitchFamily="2" charset="-122"/>
                <a:ea typeface="STXinwei" panose="02010800040101010101" pitchFamily="2" charset="-122"/>
                <a:cs typeface="黑体"/>
              </a:rPr>
              <a:t>Toyhouse</a:t>
            </a:r>
            <a:r>
              <a:rPr lang="en-US" altLang="zh-TW" sz="933">
                <a:solidFill>
                  <a:srgbClr val="FFFFFF"/>
                </a:solidFill>
                <a:latin typeface="STXinwei" panose="02010800040101010101" pitchFamily="2" charset="-122"/>
                <a:ea typeface="STXinwei" panose="02010800040101010101" pitchFamily="2" charset="-122"/>
                <a:cs typeface="黑体"/>
              </a:rPr>
              <a:t> </a:t>
            </a:r>
            <a:r>
              <a:rPr lang="zh-TW" altLang="en-US" sz="933">
                <a:solidFill>
                  <a:srgbClr val="FFFFFF"/>
                </a:solidFill>
                <a:latin typeface="STXinwei" panose="02010800040101010101" pitchFamily="2" charset="-122"/>
                <a:ea typeface="STXinwei" panose="02010800040101010101" pitchFamily="2" charset="-122"/>
                <a:cs typeface="黑体"/>
              </a:rPr>
              <a:t>微服务容器</a:t>
            </a:r>
            <a:endParaRPr lang="en-US" altLang="zh-TW" sz="933">
              <a:solidFill>
                <a:srgbClr val="FFFFFF"/>
              </a:solidFill>
              <a:latin typeface="STXinwei" panose="02010800040101010101" pitchFamily="2" charset="-122"/>
              <a:ea typeface="STXinwei" panose="02010800040101010101" pitchFamily="2" charset="-122"/>
              <a:cs typeface="黑体"/>
            </a:endParaRPr>
          </a:p>
        </p:txBody>
      </p:sp>
      <p:sp>
        <p:nvSpPr>
          <p:cNvPr id="36" name="TextBox 27"/>
          <p:cNvSpPr txBox="1"/>
          <p:nvPr/>
        </p:nvSpPr>
        <p:spPr>
          <a:xfrm>
            <a:off x="1979914" y="2383724"/>
            <a:ext cx="2294485" cy="3625351"/>
          </a:xfrm>
          <a:prstGeom prst="rect">
            <a:avLst/>
          </a:prstGeom>
          <a:noFill/>
        </p:spPr>
        <p:txBody>
          <a:bodyPr wrap="square" rtlCol="0">
            <a:spAutoFit/>
          </a:bodyPr>
          <a:lstStyle/>
          <a:p>
            <a:pPr marL="285744" indent="-285744" defTabSz="914377" eaLnBrk="0" fontAlgn="base" hangingPunct="0">
              <a:lnSpc>
                <a:spcPct val="120000"/>
              </a:lnSpc>
              <a:spcBef>
                <a:spcPct val="0"/>
              </a:spcBef>
              <a:spcAft>
                <a:spcPct val="0"/>
              </a:spcAft>
              <a:buFont typeface="Arial" panose="020B0604020202020204" pitchFamily="34" charset="0"/>
              <a:buChar char="•"/>
            </a:pPr>
            <a:r>
              <a:rPr lang="en-US" altLang="zh-CN" sz="1200">
                <a:solidFill>
                  <a:srgbClr val="FFFFFF"/>
                </a:solidFill>
                <a:latin typeface="STXinwei" panose="02010800040101010101" pitchFamily="2" charset="-122"/>
                <a:ea typeface="STXinwei" panose="02010800040101010101" pitchFamily="2" charset="-122"/>
                <a:cs typeface="黑体"/>
              </a:rPr>
              <a:t>95%</a:t>
            </a:r>
            <a:r>
              <a:rPr lang="zh-TW" altLang="en-US" sz="1200">
                <a:solidFill>
                  <a:srgbClr val="FFFFFF"/>
                </a:solidFill>
                <a:latin typeface="STXinwei" panose="02010800040101010101" pitchFamily="2" charset="-122"/>
                <a:ea typeface="STXinwei" panose="02010800040101010101" pitchFamily="2" charset="-122"/>
                <a:cs typeface="黑体"/>
              </a:rPr>
              <a:t>学员认识到</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不论生产效率多高</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账户内的资产的总量</a:t>
            </a:r>
            <a:r>
              <a:rPr lang="zh-TW" altLang="en-US" sz="1200">
                <a:solidFill>
                  <a:srgbClr val="FF0000"/>
                </a:solidFill>
                <a:latin typeface="STXinwei" panose="02010800040101010101" pitchFamily="2" charset="-122"/>
                <a:ea typeface="STXinwei" panose="02010800040101010101" pitchFamily="2" charset="-122"/>
                <a:cs typeface="黑体"/>
              </a:rPr>
              <a:t>最终</a:t>
            </a:r>
            <a:r>
              <a:rPr lang="zh-TW" altLang="en-US" sz="1200">
                <a:solidFill>
                  <a:srgbClr val="FFFFFF"/>
                </a:solidFill>
                <a:latin typeface="STXinwei" panose="02010800040101010101" pitchFamily="2" charset="-122"/>
                <a:ea typeface="STXinwei" panose="02010800040101010101" pitchFamily="2" charset="-122"/>
                <a:cs typeface="黑体"/>
              </a:rPr>
              <a:t>由交易价格决定</a:t>
            </a:r>
            <a:r>
              <a:rPr lang="zh-CN" altLang="en-US" sz="1200">
                <a:solidFill>
                  <a:srgbClr val="FFFFFF"/>
                </a:solidFill>
                <a:latin typeface="STXinwei" panose="02010800040101010101" pitchFamily="2" charset="-122"/>
                <a:ea typeface="STXinwei" panose="02010800040101010101" pitchFamily="2" charset="-122"/>
                <a:cs typeface="黑体"/>
              </a:rPr>
              <a:t>”</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en-US" altLang="zh-CN" sz="1200">
                <a:solidFill>
                  <a:srgbClr val="FFFFFF"/>
                </a:solidFill>
                <a:latin typeface="STXinwei" panose="02010800040101010101" pitchFamily="2" charset="-122"/>
                <a:ea typeface="STXinwei" panose="02010800040101010101" pitchFamily="2" charset="-122"/>
                <a:cs typeface="黑体"/>
              </a:rPr>
              <a:t>80%</a:t>
            </a:r>
            <a:r>
              <a:rPr lang="zh-TW" altLang="en-US" sz="1200">
                <a:solidFill>
                  <a:srgbClr val="FFFFFF"/>
                </a:solidFill>
                <a:latin typeface="STXinwei" panose="02010800040101010101" pitchFamily="2" charset="-122"/>
                <a:ea typeface="STXinwei" panose="02010800040101010101" pitchFamily="2" charset="-122"/>
                <a:cs typeface="黑体"/>
              </a:rPr>
              <a:t>学员知道</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区块链等技术来自对知识产权的挑战</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从而穿透了各种所有权的边界</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账户则是标示边界的</a:t>
            </a:r>
            <a:r>
              <a:rPr lang="zh-TW" altLang="en-US" sz="1200">
                <a:solidFill>
                  <a:srgbClr val="FF0000"/>
                </a:solidFill>
                <a:latin typeface="STXinwei" panose="02010800040101010101" pitchFamily="2" charset="-122"/>
                <a:ea typeface="STXinwei" panose="02010800040101010101" pitchFamily="2" charset="-122"/>
                <a:cs typeface="黑体"/>
              </a:rPr>
              <a:t>容器</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人脑</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电脑</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通货市场是对账户余额结算的工具</a:t>
            </a:r>
            <a:r>
              <a:rPr lang="zh-CN" altLang="en-US" sz="1200">
                <a:solidFill>
                  <a:srgbClr val="FFFFFF"/>
                </a:solidFill>
                <a:latin typeface="STXinwei" panose="02010800040101010101" pitchFamily="2" charset="-122"/>
                <a:ea typeface="STXinwei" panose="02010800040101010101" pitchFamily="2" charset="-122"/>
                <a:cs typeface="黑体"/>
              </a:rPr>
              <a:t>”</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en-US" altLang="zh-CN" sz="1200">
                <a:solidFill>
                  <a:srgbClr val="FFFFFF"/>
                </a:solidFill>
                <a:latin typeface="STXinwei" panose="02010800040101010101" pitchFamily="2" charset="-122"/>
                <a:ea typeface="STXinwei" panose="02010800040101010101" pitchFamily="2" charset="-122"/>
                <a:cs typeface="黑体"/>
              </a:rPr>
              <a:t>100%</a:t>
            </a:r>
            <a:r>
              <a:rPr lang="zh-TW" altLang="en-US" sz="1200">
                <a:solidFill>
                  <a:srgbClr val="FFFFFF"/>
                </a:solidFill>
                <a:latin typeface="STXinwei" panose="02010800040101010101" pitchFamily="2" charset="-122"/>
                <a:ea typeface="STXinwei" panose="02010800040101010101" pitchFamily="2" charset="-122"/>
                <a:cs typeface="黑体"/>
              </a:rPr>
              <a:t>学员</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逻辑模型</a:t>
            </a:r>
            <a:r>
              <a:rPr lang="en-US" altLang="zh-TW" sz="1200">
                <a:solidFill>
                  <a:srgbClr val="FFFFFF"/>
                </a:solidFill>
                <a:latin typeface="STXinwei" panose="02010800040101010101" pitchFamily="2" charset="-122"/>
                <a:ea typeface="STXinwei" panose="02010800040101010101" pitchFamily="2" charset="-122"/>
                <a:cs typeface="黑体"/>
              </a:rPr>
              <a:t>(</a:t>
            </a:r>
            <a:r>
              <a:rPr lang="en-US" altLang="zh-CN" sz="1200" err="1">
                <a:solidFill>
                  <a:srgbClr val="FFFFFF"/>
                </a:solidFill>
                <a:latin typeface="STXinwei" panose="02010800040101010101" pitchFamily="2" charset="-122"/>
                <a:ea typeface="STXinwei" panose="02010800040101010101" pitchFamily="2" charset="-122"/>
                <a:cs typeface="黑体"/>
              </a:rPr>
              <a:t>PoA</a:t>
            </a:r>
            <a:r>
              <a:rPr lang="en-US" altLang="zh-CN" sz="1200">
                <a:solidFill>
                  <a:srgbClr val="FFFFFF"/>
                </a:solidFill>
                <a:latin typeface="STXinwei" panose="02010800040101010101" pitchFamily="2" charset="-122"/>
                <a:ea typeface="STXinwei" panose="02010800040101010101" pitchFamily="2" charset="-122"/>
                <a:cs typeface="黑体"/>
              </a:rPr>
              <a:t>,</a:t>
            </a:r>
            <a:r>
              <a:rPr lang="zh-CN" altLang="en-US" sz="1200">
                <a:solidFill>
                  <a:srgbClr val="FFFFFF"/>
                </a:solidFill>
                <a:latin typeface="STXinwei" panose="02010800040101010101" pitchFamily="2" charset="-122"/>
                <a:ea typeface="STXinwei" panose="02010800040101010101" pitchFamily="2" charset="-122"/>
                <a:cs typeface="黑体"/>
              </a:rPr>
              <a:t> </a:t>
            </a:r>
            <a:r>
              <a:rPr lang="en-US" altLang="zh-CN" sz="1200">
                <a:solidFill>
                  <a:srgbClr val="FFFFFF"/>
                </a:solidFill>
                <a:latin typeface="STXinwei" panose="02010800040101010101" pitchFamily="2" charset="-122"/>
                <a:ea typeface="STXinwei" panose="02010800040101010101" pitchFamily="2" charset="-122"/>
                <a:cs typeface="黑体"/>
              </a:rPr>
              <a:t>OKRS</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就是基于自然语言的智能合约</a:t>
            </a:r>
            <a:r>
              <a:rPr lang="zh-CN" altLang="en-US" sz="1200">
                <a:solidFill>
                  <a:srgbClr val="FFFFFF"/>
                </a:solidFill>
                <a:latin typeface="STXinwei" panose="02010800040101010101" pitchFamily="2" charset="-122"/>
                <a:ea typeface="STXinwei" panose="02010800040101010101" pitchFamily="2" charset="-122"/>
                <a:cs typeface="黑体"/>
              </a:rPr>
              <a:t>”</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0000"/>
                </a:solidFill>
                <a:latin typeface="STXinwei" panose="02010800040101010101" pitchFamily="2" charset="-122"/>
                <a:ea typeface="STXinwei" panose="02010800040101010101" pitchFamily="2" charset="-122"/>
                <a:cs typeface="黑体"/>
              </a:rPr>
              <a:t>账户</a:t>
            </a:r>
            <a:r>
              <a:rPr lang="zh-TW" altLang="en-US" sz="1200">
                <a:solidFill>
                  <a:srgbClr val="FFFFFF"/>
                </a:solidFill>
                <a:latin typeface="STXinwei" panose="02010800040101010101" pitchFamily="2" charset="-122"/>
                <a:ea typeface="STXinwei" panose="02010800040101010101" pitchFamily="2" charset="-122"/>
                <a:cs typeface="黑体"/>
              </a:rPr>
              <a:t>内的资产管理可通过微服务容器技术实现</a:t>
            </a:r>
            <a:endParaRPr lang="en-US" altLang="zh-CN" sz="1200">
              <a:solidFill>
                <a:srgbClr val="FFFFFF"/>
              </a:solidFill>
              <a:latin typeface="STXinwei" panose="02010800040101010101" pitchFamily="2" charset="-122"/>
              <a:ea typeface="STXinwei" panose="02010800040101010101" pitchFamily="2" charset="-122"/>
              <a:cs typeface="黑体"/>
            </a:endParaRPr>
          </a:p>
        </p:txBody>
      </p:sp>
      <p:sp>
        <p:nvSpPr>
          <p:cNvPr id="37" name="TextBox 25"/>
          <p:cNvSpPr txBox="1"/>
          <p:nvPr/>
        </p:nvSpPr>
        <p:spPr>
          <a:xfrm>
            <a:off x="2998848" y="1026179"/>
            <a:ext cx="8895264" cy="502766"/>
          </a:xfrm>
          <a:prstGeom prst="rect">
            <a:avLst/>
          </a:prstGeom>
          <a:noFill/>
        </p:spPr>
        <p:txBody>
          <a:bodyPr wrap="square" rtlCol="0">
            <a:spAutoFit/>
          </a:bodyPr>
          <a:lstStyle/>
          <a:p>
            <a:pPr defTabSz="914377" eaLnBrk="0" fontAlgn="base" hangingPunct="0">
              <a:spcBef>
                <a:spcPct val="0"/>
              </a:spcBef>
              <a:spcAft>
                <a:spcPct val="0"/>
              </a:spcAft>
            </a:pPr>
            <a:r>
              <a:rPr lang="zh-TW" altLang="en-US" sz="2667">
                <a:solidFill>
                  <a:srgbClr val="FFFFFF"/>
                </a:solidFill>
                <a:latin typeface="STXinwei" panose="02010800040101010101" pitchFamily="2" charset="-122"/>
                <a:ea typeface="STXinwei" panose="02010800040101010101" pitchFamily="2" charset="-122"/>
                <a:cs typeface="黑体"/>
              </a:rPr>
              <a:t>向学员介绍交易</a:t>
            </a:r>
            <a:r>
              <a:rPr lang="zh-CN" altLang="en-US" sz="2667">
                <a:solidFill>
                  <a:srgbClr val="FFFFFF"/>
                </a:solidFill>
                <a:latin typeface="STXinwei" panose="02010800040101010101" pitchFamily="2" charset="-122"/>
                <a:ea typeface="STXinwei" panose="02010800040101010101" pitchFamily="2" charset="-122"/>
                <a:cs typeface="黑体"/>
              </a:rPr>
              <a:t>（</a:t>
            </a:r>
            <a:r>
              <a:rPr lang="zh-TW" altLang="en-US" sz="2667">
                <a:solidFill>
                  <a:srgbClr val="FFFFFF"/>
                </a:solidFill>
                <a:latin typeface="STXinwei" panose="02010800040101010101" pitchFamily="2" charset="-122"/>
                <a:ea typeface="STXinwei" panose="02010800040101010101" pitchFamily="2" charset="-122"/>
                <a:cs typeface="黑体"/>
              </a:rPr>
              <a:t>账户</a:t>
            </a:r>
            <a:r>
              <a:rPr lang="zh-CN" altLang="en-US" sz="2667">
                <a:solidFill>
                  <a:srgbClr val="FFFFFF"/>
                </a:solidFill>
                <a:latin typeface="STXinwei" panose="02010800040101010101" pitchFamily="2" charset="-122"/>
                <a:ea typeface="STXinwei" panose="02010800040101010101" pitchFamily="2" charset="-122"/>
                <a:cs typeface="黑体"/>
              </a:rPr>
              <a:t>）</a:t>
            </a:r>
            <a:r>
              <a:rPr lang="zh-TW" altLang="en-US" sz="2667">
                <a:solidFill>
                  <a:srgbClr val="FFFFFF"/>
                </a:solidFill>
                <a:latin typeface="STXinwei" panose="02010800040101010101" pitchFamily="2" charset="-122"/>
                <a:ea typeface="STXinwei" panose="02010800040101010101" pitchFamily="2" charset="-122"/>
                <a:cs typeface="黑体"/>
              </a:rPr>
              <a:t>经济的历史</a:t>
            </a:r>
            <a:r>
              <a:rPr lang="zh-CN" altLang="en-US" sz="2667">
                <a:solidFill>
                  <a:srgbClr val="FFFFFF"/>
                </a:solidFill>
                <a:latin typeface="STXinwei" panose="02010800040101010101" pitchFamily="2" charset="-122"/>
                <a:ea typeface="STXinwei" panose="02010800040101010101" pitchFamily="2" charset="-122"/>
                <a:cs typeface="黑体"/>
              </a:rPr>
              <a:t>、</a:t>
            </a:r>
            <a:r>
              <a:rPr lang="zh-TW" altLang="en-US" sz="2667">
                <a:solidFill>
                  <a:srgbClr val="FFFFFF"/>
                </a:solidFill>
                <a:latin typeface="STXinwei" panose="02010800040101010101" pitchFamily="2" charset="-122"/>
                <a:ea typeface="STXinwei" panose="02010800040101010101" pitchFamily="2" charset="-122"/>
                <a:cs typeface="黑体"/>
              </a:rPr>
              <a:t>分类与工作原理</a:t>
            </a:r>
            <a:endParaRPr lang="en-US" altLang="zh-CN" sz="2667">
              <a:solidFill>
                <a:srgbClr val="FFFFFF"/>
              </a:solidFill>
              <a:latin typeface="STXinwei" panose="02010800040101010101" pitchFamily="2" charset="-122"/>
              <a:ea typeface="STXinwei" panose="02010800040101010101" pitchFamily="2" charset="-122"/>
              <a:cs typeface="黑体"/>
            </a:endParaRPr>
          </a:p>
        </p:txBody>
      </p:sp>
      <p:sp>
        <p:nvSpPr>
          <p:cNvPr id="38" name="TextBox 25"/>
          <p:cNvSpPr txBox="1"/>
          <p:nvPr/>
        </p:nvSpPr>
        <p:spPr>
          <a:xfrm>
            <a:off x="2930912" y="317896"/>
            <a:ext cx="9261089" cy="420564"/>
          </a:xfrm>
          <a:prstGeom prst="rect">
            <a:avLst/>
          </a:prstGeom>
          <a:noFill/>
        </p:spPr>
        <p:txBody>
          <a:bodyPr wrap="square" rtlCol="0">
            <a:spAutoFit/>
          </a:bodyPr>
          <a:lstStyle/>
          <a:p>
            <a:pPr defTabSz="914377" eaLnBrk="0" fontAlgn="base" hangingPunct="0">
              <a:spcBef>
                <a:spcPct val="0"/>
              </a:spcBef>
              <a:spcAft>
                <a:spcPct val="0"/>
              </a:spcAft>
            </a:pPr>
            <a:r>
              <a:rPr lang="zh-TW" altLang="en-US" sz="2133">
                <a:solidFill>
                  <a:srgbClr val="FFFFFF"/>
                </a:solidFill>
                <a:latin typeface="STXinwei" panose="02010800040101010101" pitchFamily="2" charset="-122"/>
                <a:ea typeface="STXinwei" panose="02010800040101010101" pitchFamily="2" charset="-122"/>
                <a:cs typeface="黑体"/>
              </a:rPr>
              <a:t>数字化经济带来的</a:t>
            </a:r>
            <a:r>
              <a:rPr lang="zh-CN" altLang="en-US" sz="2133">
                <a:solidFill>
                  <a:srgbClr val="FFFFFF"/>
                </a:solidFill>
                <a:latin typeface="STXinwei" panose="02010800040101010101" pitchFamily="2" charset="-122"/>
                <a:ea typeface="STXinwei" panose="02010800040101010101" pitchFamily="2" charset="-122"/>
                <a:cs typeface="黑体"/>
              </a:rPr>
              <a:t>“</a:t>
            </a:r>
            <a:r>
              <a:rPr lang="zh-TW" altLang="en-US" sz="2133">
                <a:solidFill>
                  <a:srgbClr val="FFFFFF"/>
                </a:solidFill>
                <a:latin typeface="STXinwei" panose="02010800040101010101" pitchFamily="2" charset="-122"/>
                <a:ea typeface="STXinwei" panose="02010800040101010101" pitchFamily="2" charset="-122"/>
                <a:cs typeface="黑体"/>
              </a:rPr>
              <a:t>交易</a:t>
            </a:r>
            <a:r>
              <a:rPr lang="zh-CN" altLang="en-US" sz="2133">
                <a:solidFill>
                  <a:srgbClr val="FFFFFF"/>
                </a:solidFill>
                <a:latin typeface="STXinwei" panose="02010800040101010101" pitchFamily="2" charset="-122"/>
                <a:ea typeface="STXinwei" panose="02010800040101010101" pitchFamily="2" charset="-122"/>
                <a:cs typeface="黑体"/>
              </a:rPr>
              <a:t>”</a:t>
            </a:r>
            <a:r>
              <a:rPr lang="zh-TW" altLang="en-US" sz="2133">
                <a:solidFill>
                  <a:srgbClr val="FFFFFF"/>
                </a:solidFill>
                <a:latin typeface="STXinwei" panose="02010800040101010101" pitchFamily="2" charset="-122"/>
                <a:ea typeface="STXinwei" panose="02010800040101010101" pitchFamily="2" charset="-122"/>
                <a:cs typeface="黑体"/>
              </a:rPr>
              <a:t>效率革命</a:t>
            </a:r>
            <a:r>
              <a:rPr lang="zh-CN" altLang="en-US" sz="2133">
                <a:solidFill>
                  <a:srgbClr val="FFFFFF"/>
                </a:solidFill>
                <a:latin typeface="STXinwei" panose="02010800040101010101" pitchFamily="2" charset="-122"/>
                <a:ea typeface="STXinwei" panose="02010800040101010101" pitchFamily="2" charset="-122"/>
                <a:cs typeface="黑体"/>
              </a:rPr>
              <a:t>，</a:t>
            </a:r>
            <a:r>
              <a:rPr lang="zh-TW" altLang="en-US" sz="2133">
                <a:solidFill>
                  <a:srgbClr val="FFFFFF"/>
                </a:solidFill>
                <a:latin typeface="STXinwei" panose="02010800040101010101" pitchFamily="2" charset="-122"/>
                <a:ea typeface="STXinwei" panose="02010800040101010101" pitchFamily="2" charset="-122"/>
                <a:cs typeface="黑体"/>
              </a:rPr>
              <a:t>带来全新的创业机会和风险</a:t>
            </a:r>
            <a:r>
              <a:rPr lang="zh-CN" altLang="en-US" sz="2133">
                <a:solidFill>
                  <a:srgbClr val="FFFFFF"/>
                </a:solidFill>
                <a:latin typeface="STXinwei" panose="02010800040101010101" pitchFamily="2" charset="-122"/>
                <a:ea typeface="STXinwei" panose="02010800040101010101" pitchFamily="2" charset="-122"/>
                <a:cs typeface="黑体"/>
              </a:rPr>
              <a:t>。</a:t>
            </a:r>
            <a:endParaRPr lang="en-US" altLang="zh-CN" sz="2133">
              <a:solidFill>
                <a:srgbClr val="FFFFFF"/>
              </a:solidFill>
              <a:latin typeface="STXinwei" panose="02010800040101010101" pitchFamily="2" charset="-122"/>
              <a:ea typeface="STXinwei" panose="02010800040101010101" pitchFamily="2" charset="-122"/>
              <a:cs typeface="黑体"/>
            </a:endParaRPr>
          </a:p>
        </p:txBody>
      </p:sp>
      <p:sp>
        <p:nvSpPr>
          <p:cNvPr id="39" name="TextBox 25"/>
          <p:cNvSpPr txBox="1"/>
          <p:nvPr/>
        </p:nvSpPr>
        <p:spPr>
          <a:xfrm>
            <a:off x="3584801" y="6074813"/>
            <a:ext cx="8251703" cy="646331"/>
          </a:xfrm>
          <a:prstGeom prst="rect">
            <a:avLst/>
          </a:prstGeom>
          <a:noFill/>
        </p:spPr>
        <p:txBody>
          <a:bodyPr wrap="square" rtlCol="0">
            <a:spAutoFit/>
          </a:bodyPr>
          <a:lstStyle/>
          <a:p>
            <a:pPr defTabSz="914377" eaLnBrk="0" fontAlgn="base" hangingPunct="0">
              <a:spcBef>
                <a:spcPct val="0"/>
              </a:spcBef>
              <a:spcAft>
                <a:spcPct val="0"/>
              </a:spcAft>
            </a:pPr>
            <a:r>
              <a:rPr lang="zh-TW" altLang="en-US" sz="1200">
                <a:solidFill>
                  <a:srgbClr val="FFFFFF"/>
                </a:solidFill>
                <a:latin typeface="STXinwei" panose="02010800040101010101" pitchFamily="2" charset="-122"/>
                <a:ea typeface="STXinwei" panose="02010800040101010101" pitchFamily="2" charset="-122"/>
                <a:cs typeface="黑体"/>
              </a:rPr>
              <a:t>没有提前阅读必读文献的学员</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可能对本次课堂讲授中所使用的词汇陌生</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造成理解的障碍</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完全不关心对近三十年来科技发展历史的学员</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也可能无法接受本次课程的许多事实陈述内容</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因为生活在交易</a:t>
            </a:r>
            <a:r>
              <a:rPr lang="en-US" altLang="zh-TW"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账户</a:t>
            </a:r>
            <a:r>
              <a:rPr lang="en-US" altLang="zh-TW"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经济体系的人群</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可以选择性地忽略网络化的信息技术所带来的社会现象和关键人物与机构</a:t>
            </a:r>
            <a:r>
              <a:rPr lang="zh-CN" altLang="en-US" sz="1200">
                <a:solidFill>
                  <a:srgbClr val="FFFFFF"/>
                </a:solidFill>
                <a:latin typeface="STXinwei" panose="02010800040101010101" pitchFamily="2" charset="-122"/>
                <a:ea typeface="STXinwei" panose="02010800040101010101" pitchFamily="2" charset="-122"/>
                <a:cs typeface="黑体"/>
              </a:rPr>
              <a:t>。</a:t>
            </a:r>
            <a:endParaRPr lang="en-US" altLang="zh-CN" sz="1200">
              <a:solidFill>
                <a:srgbClr val="FFFFFF"/>
              </a:solidFill>
              <a:latin typeface="STXinwei" panose="02010800040101010101" pitchFamily="2" charset="-122"/>
              <a:ea typeface="STXinwei" panose="02010800040101010101" pitchFamily="2" charset="-122"/>
              <a:cs typeface="黑体"/>
            </a:endParaRPr>
          </a:p>
        </p:txBody>
      </p:sp>
      <p:sp>
        <p:nvSpPr>
          <p:cNvPr id="40" name="Rounded Rectangle 7"/>
          <p:cNvSpPr/>
          <p:nvPr/>
        </p:nvSpPr>
        <p:spPr>
          <a:xfrm>
            <a:off x="2265059" y="1792696"/>
            <a:ext cx="1553344"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r>
              <a:rPr lang="zh-CN" altLang="en-US" sz="2400">
                <a:solidFill>
                  <a:srgbClr val="FFFFFF"/>
                </a:solidFill>
                <a:latin typeface="STXinwei" panose="02010800040101010101" pitchFamily="2" charset="-122"/>
                <a:ea typeface="STXinwei" panose="02010800040101010101" pitchFamily="2" charset="-122"/>
                <a:cs typeface="STHupo" charset="-122"/>
              </a:rPr>
              <a:t>效果</a:t>
            </a:r>
            <a:r>
              <a:rPr lang="zh-TW" altLang="en-US" sz="2400">
                <a:solidFill>
                  <a:srgbClr val="FFFFFF"/>
                </a:solidFill>
                <a:latin typeface="STXinwei" panose="02010800040101010101" pitchFamily="2" charset="-122"/>
                <a:ea typeface="STXinwei" panose="02010800040101010101" pitchFamily="2" charset="-122"/>
                <a:cs typeface="STHupo" charset="-122"/>
              </a:rPr>
              <a:t>检验</a:t>
            </a:r>
            <a:endParaRPr lang="en-US" sz="2400">
              <a:solidFill>
                <a:srgbClr val="FFFFFF"/>
              </a:solidFill>
              <a:latin typeface="STXinwei" panose="02010800040101010101" pitchFamily="2" charset="-122"/>
              <a:ea typeface="STXinwei" panose="02010800040101010101" pitchFamily="2" charset="-122"/>
              <a:cs typeface="STHupo" charset="-122"/>
            </a:endParaRPr>
          </a:p>
        </p:txBody>
      </p:sp>
      <p:sp>
        <p:nvSpPr>
          <p:cNvPr id="41" name="Rounded Rectangle 7"/>
          <p:cNvSpPr/>
          <p:nvPr/>
        </p:nvSpPr>
        <p:spPr>
          <a:xfrm>
            <a:off x="5029139" y="1785336"/>
            <a:ext cx="1023627"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r>
              <a:rPr lang="zh-CN" altLang="en-US" sz="2400">
                <a:solidFill>
                  <a:srgbClr val="FFFFFF"/>
                </a:solidFill>
                <a:latin typeface="STXinwei" panose="02010800040101010101" pitchFamily="2" charset="-122"/>
                <a:ea typeface="STXinwei" panose="02010800040101010101" pitchFamily="2" charset="-122"/>
                <a:cs typeface="STHupo" charset="-122"/>
              </a:rPr>
              <a:t>输出</a:t>
            </a:r>
            <a:endParaRPr lang="en-US" sz="2400">
              <a:solidFill>
                <a:srgbClr val="FFFFFF"/>
              </a:solidFill>
              <a:latin typeface="STXinwei" panose="02010800040101010101" pitchFamily="2" charset="-122"/>
              <a:ea typeface="STXinwei" panose="02010800040101010101" pitchFamily="2" charset="-122"/>
              <a:cs typeface="STHupo" charset="-122"/>
            </a:endParaRPr>
          </a:p>
        </p:txBody>
      </p:sp>
      <p:sp>
        <p:nvSpPr>
          <p:cNvPr id="42" name="Rounded Rectangle 7"/>
          <p:cNvSpPr/>
          <p:nvPr/>
        </p:nvSpPr>
        <p:spPr>
          <a:xfrm>
            <a:off x="7508872" y="1775155"/>
            <a:ext cx="1039217"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r>
              <a:rPr lang="zh-CN" altLang="en-US" sz="2400">
                <a:solidFill>
                  <a:srgbClr val="FFFFFF"/>
                </a:solidFill>
                <a:latin typeface="STXinwei" panose="02010800040101010101" pitchFamily="2" charset="-122"/>
                <a:ea typeface="STXinwei" panose="02010800040101010101" pitchFamily="2" charset="-122"/>
                <a:cs typeface="STHupo" charset="-122"/>
              </a:rPr>
              <a:t>过程</a:t>
            </a:r>
            <a:endParaRPr lang="en-US" sz="2400">
              <a:solidFill>
                <a:srgbClr val="FFFFFF"/>
              </a:solidFill>
              <a:latin typeface="STXinwei" panose="02010800040101010101" pitchFamily="2" charset="-122"/>
              <a:ea typeface="STXinwei" panose="02010800040101010101" pitchFamily="2" charset="-122"/>
              <a:cs typeface="STHupo" charset="-122"/>
            </a:endParaRPr>
          </a:p>
        </p:txBody>
      </p:sp>
      <p:sp>
        <p:nvSpPr>
          <p:cNvPr id="43" name="Rounded Rectangle 7"/>
          <p:cNvSpPr/>
          <p:nvPr/>
        </p:nvSpPr>
        <p:spPr>
          <a:xfrm>
            <a:off x="10004195" y="1775155"/>
            <a:ext cx="1029133"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r>
              <a:rPr lang="zh-CN" altLang="en-US" sz="2400">
                <a:solidFill>
                  <a:srgbClr val="FFFFFF"/>
                </a:solidFill>
                <a:latin typeface="STXinwei" panose="02010800040101010101" pitchFamily="2" charset="-122"/>
                <a:ea typeface="STXinwei" panose="02010800040101010101" pitchFamily="2" charset="-122"/>
                <a:cs typeface="STHupo" charset="-122"/>
              </a:rPr>
              <a:t>输入</a:t>
            </a:r>
            <a:endParaRPr lang="en-US" sz="2400">
              <a:solidFill>
                <a:srgbClr val="FFFFFF"/>
              </a:solidFill>
              <a:latin typeface="STXinwei" panose="02010800040101010101" pitchFamily="2" charset="-122"/>
              <a:ea typeface="STXinwei" panose="02010800040101010101" pitchFamily="2" charset="-122"/>
              <a:cs typeface="STHupo" charset="-122"/>
            </a:endParaRPr>
          </a:p>
        </p:txBody>
      </p:sp>
      <p:cxnSp>
        <p:nvCxnSpPr>
          <p:cNvPr id="11" name="Straight Arrow Connector 10">
            <a:extLst>
              <a:ext uri="{FF2B5EF4-FFF2-40B4-BE49-F238E27FC236}">
                <a16:creationId xmlns:a16="http://schemas.microsoft.com/office/drawing/2014/main" id="{948CB0C2-4A2E-0844-92F3-12ED26F033CE}"/>
              </a:ext>
            </a:extLst>
          </p:cNvPr>
          <p:cNvCxnSpPr>
            <a:cxnSpLocks/>
          </p:cNvCxnSpPr>
          <p:nvPr/>
        </p:nvCxnSpPr>
        <p:spPr bwMode="auto">
          <a:xfrm flipH="1">
            <a:off x="3719741" y="1443347"/>
            <a:ext cx="2540132" cy="1336397"/>
          </a:xfrm>
          <a:prstGeom prst="straightConnector1">
            <a:avLst/>
          </a:prstGeom>
          <a:solidFill>
            <a:schemeClr val="accent1"/>
          </a:solidFill>
          <a:ln w="6350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6" name="Straight Arrow Connector 45">
            <a:extLst>
              <a:ext uri="{FF2B5EF4-FFF2-40B4-BE49-F238E27FC236}">
                <a16:creationId xmlns:a16="http://schemas.microsoft.com/office/drawing/2014/main" id="{534B1F30-B42B-1F4D-B7CB-C605F3E87588}"/>
              </a:ext>
            </a:extLst>
          </p:cNvPr>
          <p:cNvCxnSpPr>
            <a:cxnSpLocks/>
          </p:cNvCxnSpPr>
          <p:nvPr/>
        </p:nvCxnSpPr>
        <p:spPr bwMode="auto">
          <a:xfrm flipH="1">
            <a:off x="8089293" y="3550093"/>
            <a:ext cx="1914903" cy="2611560"/>
          </a:xfrm>
          <a:prstGeom prst="straightConnector1">
            <a:avLst/>
          </a:prstGeom>
          <a:solidFill>
            <a:schemeClr val="accent1"/>
          </a:solidFill>
          <a:ln w="6350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7" name="Straight Arrow Connector 46">
            <a:extLst>
              <a:ext uri="{FF2B5EF4-FFF2-40B4-BE49-F238E27FC236}">
                <a16:creationId xmlns:a16="http://schemas.microsoft.com/office/drawing/2014/main" id="{9FBDBB5C-A52B-0049-9CCF-71E2C521FF8C}"/>
              </a:ext>
            </a:extLst>
          </p:cNvPr>
          <p:cNvCxnSpPr>
            <a:cxnSpLocks/>
          </p:cNvCxnSpPr>
          <p:nvPr/>
        </p:nvCxnSpPr>
        <p:spPr bwMode="auto">
          <a:xfrm flipV="1">
            <a:off x="3437981" y="3616809"/>
            <a:ext cx="1698323" cy="1220964"/>
          </a:xfrm>
          <a:prstGeom prst="straightConnector1">
            <a:avLst/>
          </a:prstGeom>
          <a:solidFill>
            <a:schemeClr val="accent1"/>
          </a:solidFill>
          <a:ln w="6350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3" name="Straight Arrow Connector 52">
            <a:extLst>
              <a:ext uri="{FF2B5EF4-FFF2-40B4-BE49-F238E27FC236}">
                <a16:creationId xmlns:a16="http://schemas.microsoft.com/office/drawing/2014/main" id="{C9D0D757-31DD-924F-BA95-E21ACF9B5047}"/>
              </a:ext>
            </a:extLst>
          </p:cNvPr>
          <p:cNvCxnSpPr>
            <a:cxnSpLocks/>
          </p:cNvCxnSpPr>
          <p:nvPr/>
        </p:nvCxnSpPr>
        <p:spPr bwMode="auto">
          <a:xfrm flipV="1">
            <a:off x="6697724" y="5092583"/>
            <a:ext cx="811147" cy="83237"/>
          </a:xfrm>
          <a:prstGeom prst="straightConnector1">
            <a:avLst/>
          </a:prstGeom>
          <a:solidFill>
            <a:schemeClr val="accent1"/>
          </a:solidFill>
          <a:ln w="6350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4" name="Straight Arrow Connector 53">
            <a:extLst>
              <a:ext uri="{FF2B5EF4-FFF2-40B4-BE49-F238E27FC236}">
                <a16:creationId xmlns:a16="http://schemas.microsoft.com/office/drawing/2014/main" id="{DC341928-6108-C049-A47A-0F3475E6BD47}"/>
              </a:ext>
            </a:extLst>
          </p:cNvPr>
          <p:cNvCxnSpPr>
            <a:cxnSpLocks/>
          </p:cNvCxnSpPr>
          <p:nvPr/>
        </p:nvCxnSpPr>
        <p:spPr bwMode="auto">
          <a:xfrm>
            <a:off x="8608963" y="2568025"/>
            <a:ext cx="941621" cy="118359"/>
          </a:xfrm>
          <a:prstGeom prst="straightConnector1">
            <a:avLst/>
          </a:prstGeom>
          <a:solidFill>
            <a:schemeClr val="accent1"/>
          </a:solidFill>
          <a:ln w="6350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5" name="Straight Arrow Connector 64">
            <a:extLst>
              <a:ext uri="{FF2B5EF4-FFF2-40B4-BE49-F238E27FC236}">
                <a16:creationId xmlns:a16="http://schemas.microsoft.com/office/drawing/2014/main" id="{DE5481B1-B4BD-884F-982F-F6A769A641B7}"/>
              </a:ext>
            </a:extLst>
          </p:cNvPr>
          <p:cNvCxnSpPr>
            <a:cxnSpLocks/>
          </p:cNvCxnSpPr>
          <p:nvPr/>
        </p:nvCxnSpPr>
        <p:spPr bwMode="auto">
          <a:xfrm>
            <a:off x="4989806" y="708017"/>
            <a:ext cx="1175625" cy="370388"/>
          </a:xfrm>
          <a:prstGeom prst="straightConnector1">
            <a:avLst/>
          </a:prstGeom>
          <a:solidFill>
            <a:schemeClr val="accent1"/>
          </a:solidFill>
          <a:ln w="6350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424603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0C60C-F71A-8341-9908-5576C47ED111}"/>
              </a:ext>
            </a:extLst>
          </p:cNvPr>
          <p:cNvSpPr>
            <a:spLocks noGrp="1"/>
          </p:cNvSpPr>
          <p:nvPr>
            <p:ph type="title"/>
          </p:nvPr>
        </p:nvSpPr>
        <p:spPr>
          <a:xfrm>
            <a:off x="725792" y="1"/>
            <a:ext cx="10953465" cy="1325033"/>
          </a:xfrm>
        </p:spPr>
        <p:txBody>
          <a:bodyPr/>
          <a:lstStyle/>
          <a:p>
            <a:r>
              <a:rPr lang="en-US"/>
              <a:t>OKRS: Objectives and Key Results</a:t>
            </a:r>
          </a:p>
        </p:txBody>
      </p:sp>
      <p:sp>
        <p:nvSpPr>
          <p:cNvPr id="4" name="TextBox 3">
            <a:extLst>
              <a:ext uri="{FF2B5EF4-FFF2-40B4-BE49-F238E27FC236}">
                <a16:creationId xmlns:a16="http://schemas.microsoft.com/office/drawing/2014/main" id="{BB61D067-DB70-AF43-9B49-0FA3CD49F870}"/>
              </a:ext>
            </a:extLst>
          </p:cNvPr>
          <p:cNvSpPr txBox="1"/>
          <p:nvPr/>
        </p:nvSpPr>
        <p:spPr>
          <a:xfrm>
            <a:off x="4804013" y="6241577"/>
            <a:ext cx="2327881" cy="359009"/>
          </a:xfrm>
          <a:prstGeom prst="rect">
            <a:avLst/>
          </a:prstGeom>
          <a:noFill/>
        </p:spPr>
        <p:txBody>
          <a:bodyPr wrap="none" rtlCol="0">
            <a:spAutoFit/>
          </a:bodyPr>
          <a:lstStyle/>
          <a:p>
            <a:pPr defTabSz="914377" eaLnBrk="0" fontAlgn="base" hangingPunct="0">
              <a:spcBef>
                <a:spcPct val="0"/>
              </a:spcBef>
              <a:spcAft>
                <a:spcPct val="0"/>
              </a:spcAft>
            </a:pPr>
            <a:r>
              <a:rPr lang="en-US" sz="1733" dirty="0">
                <a:solidFill>
                  <a:srgbClr val="FFFFFF"/>
                </a:solidFill>
                <a:latin typeface="STXinwei" panose="02010800040101010101" pitchFamily="2" charset="-122"/>
                <a:ea typeface="STXinwei" panose="02010800040101010101" pitchFamily="2" charset="-122"/>
              </a:rPr>
              <a:t>http://</a:t>
            </a:r>
            <a:r>
              <a:rPr lang="en-US" sz="1733" dirty="0" err="1">
                <a:solidFill>
                  <a:srgbClr val="FFFFFF"/>
                </a:solidFill>
                <a:latin typeface="STXinwei" panose="02010800040101010101" pitchFamily="2" charset="-122"/>
                <a:ea typeface="STXinwei" panose="02010800040101010101" pitchFamily="2" charset="-122"/>
              </a:rPr>
              <a:t>okrexamples.co</a:t>
            </a:r>
            <a:endParaRPr lang="en-US" sz="1733" dirty="0">
              <a:solidFill>
                <a:srgbClr val="FFFFFF"/>
              </a:solidFill>
              <a:latin typeface="STXinwei" panose="02010800040101010101" pitchFamily="2" charset="-122"/>
              <a:ea typeface="STXinwei" panose="02010800040101010101" pitchFamily="2" charset="-122"/>
            </a:endParaRPr>
          </a:p>
        </p:txBody>
      </p:sp>
      <p:pic>
        <p:nvPicPr>
          <p:cNvPr id="5" name="Picture 4">
            <a:extLst>
              <a:ext uri="{FF2B5EF4-FFF2-40B4-BE49-F238E27FC236}">
                <a16:creationId xmlns:a16="http://schemas.microsoft.com/office/drawing/2014/main" id="{A4F42A3B-470C-5D4E-8186-3F83E02700B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697993" y="1691218"/>
            <a:ext cx="6485688" cy="4404783"/>
          </a:xfrm>
          <a:prstGeom prst="rect">
            <a:avLst/>
          </a:prstGeom>
        </p:spPr>
      </p:pic>
      <p:pic>
        <p:nvPicPr>
          <p:cNvPr id="6" name="Picture 5">
            <a:extLst>
              <a:ext uri="{FF2B5EF4-FFF2-40B4-BE49-F238E27FC236}">
                <a16:creationId xmlns:a16="http://schemas.microsoft.com/office/drawing/2014/main" id="{B5CA7362-D880-A94E-8B2C-657459A3BB7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96333" y="2256429"/>
            <a:ext cx="3559105" cy="2220036"/>
          </a:xfrm>
          <a:prstGeom prst="rect">
            <a:avLst/>
          </a:prstGeom>
        </p:spPr>
      </p:pic>
    </p:spTree>
    <p:extLst>
      <p:ext uri="{BB962C8B-B14F-4D97-AF65-F5344CB8AC3E}">
        <p14:creationId xmlns:p14="http://schemas.microsoft.com/office/powerpoint/2010/main" val="39613374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E7886-5818-6C46-BF30-32311591B222}"/>
              </a:ext>
            </a:extLst>
          </p:cNvPr>
          <p:cNvSpPr>
            <a:spLocks noGrp="1"/>
          </p:cNvSpPr>
          <p:nvPr>
            <p:ph type="title"/>
          </p:nvPr>
        </p:nvSpPr>
        <p:spPr/>
        <p:txBody>
          <a:bodyPr/>
          <a:lstStyle/>
          <a:p>
            <a:r>
              <a:rPr lang="zh-TW" altLang="en-US" dirty="0"/>
              <a:t>谷歌的</a:t>
            </a:r>
            <a:r>
              <a:rPr lang="en-US" altLang="zh-CN" dirty="0"/>
              <a:t>OKRS</a:t>
            </a:r>
            <a:r>
              <a:rPr lang="zh-TW" altLang="en-US" dirty="0"/>
              <a:t>文化</a:t>
            </a:r>
            <a:r>
              <a:rPr lang="en-US" altLang="zh-CN" dirty="0"/>
              <a:t>…</a:t>
            </a:r>
            <a:endParaRPr lang="en-US" dirty="0"/>
          </a:p>
        </p:txBody>
      </p:sp>
      <p:sp>
        <p:nvSpPr>
          <p:cNvPr id="3" name="Content Placeholder 2">
            <a:extLst>
              <a:ext uri="{FF2B5EF4-FFF2-40B4-BE49-F238E27FC236}">
                <a16:creationId xmlns:a16="http://schemas.microsoft.com/office/drawing/2014/main" id="{0BBEC4E3-A7E7-E54E-BC50-98DD833444B5}"/>
              </a:ext>
            </a:extLst>
          </p:cNvPr>
          <p:cNvSpPr>
            <a:spLocks noGrp="1"/>
          </p:cNvSpPr>
          <p:nvPr>
            <p:ph idx="1"/>
          </p:nvPr>
        </p:nvSpPr>
        <p:spPr>
          <a:xfrm>
            <a:off x="6787486" y="1691218"/>
            <a:ext cx="5003041" cy="4706044"/>
          </a:xfrm>
        </p:spPr>
        <p:txBody>
          <a:bodyPr/>
          <a:lstStyle/>
          <a:p>
            <a:r>
              <a:rPr lang="en-US" altLang="zh-TW" sz="2133" dirty="0"/>
              <a:t>OKRs became an essential component of Google culture. Every employee had to set, and then get approval for, quarterly OKRs and annual OKRs. There were OKRs at the team level, the department level, and even the company level. (Those last were used sparingly, for important initiatives or to address gaping failures.) Four times a year, everything stopped at Google for division</a:t>
            </a:r>
            <a:r>
              <a:rPr lang="zh-CN" altLang="en-US" sz="2133" dirty="0"/>
              <a:t> </a:t>
            </a:r>
            <a:r>
              <a:rPr lang="en-US" altLang="zh-TW" sz="2133" dirty="0"/>
              <a:t>wide meetings to assess OKR progress.</a:t>
            </a:r>
            <a:endParaRPr lang="en-US" sz="2133" dirty="0"/>
          </a:p>
        </p:txBody>
      </p:sp>
      <p:pic>
        <p:nvPicPr>
          <p:cNvPr id="6" name="Picture 5">
            <a:extLst>
              <a:ext uri="{FF2B5EF4-FFF2-40B4-BE49-F238E27FC236}">
                <a16:creationId xmlns:a16="http://schemas.microsoft.com/office/drawing/2014/main" id="{CFC7464F-29C7-124D-8883-83934134556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21414" y="1691218"/>
            <a:ext cx="2835700" cy="4383205"/>
          </a:xfrm>
          <a:prstGeom prst="rect">
            <a:avLst/>
          </a:prstGeom>
        </p:spPr>
      </p:pic>
    </p:spTree>
    <p:extLst>
      <p:ext uri="{BB962C8B-B14F-4D97-AF65-F5344CB8AC3E}">
        <p14:creationId xmlns:p14="http://schemas.microsoft.com/office/powerpoint/2010/main" val="16545880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撰写流程</a:t>
            </a:r>
            <a:endParaRPr lang="en-US" dirty="0"/>
          </a:p>
        </p:txBody>
      </p:sp>
      <p:sp>
        <p:nvSpPr>
          <p:cNvPr id="3" name="Content Placeholder 2"/>
          <p:cNvSpPr>
            <a:spLocks noGrp="1"/>
          </p:cNvSpPr>
          <p:nvPr>
            <p:ph idx="1"/>
          </p:nvPr>
        </p:nvSpPr>
        <p:spPr>
          <a:xfrm>
            <a:off x="838200" y="1825625"/>
            <a:ext cx="6553200" cy="4351338"/>
          </a:xfrm>
        </p:spPr>
        <p:txBody>
          <a:bodyPr>
            <a:normAutofit fontScale="92500" lnSpcReduction="20000"/>
          </a:bodyPr>
          <a:lstStyle/>
          <a:p>
            <a:r>
              <a:rPr lang="zh-CN" altLang="en-US" dirty="0"/>
              <a:t>从背景开始、以终为始，从背景、目标开始，依序填充</a:t>
            </a:r>
            <a:r>
              <a:rPr lang="en-US" altLang="zh-CN" dirty="0"/>
              <a:t>7</a:t>
            </a:r>
            <a:r>
              <a:rPr lang="zh-CN" altLang="en-US" dirty="0"/>
              <a:t>个空格</a:t>
            </a:r>
            <a:endParaRPr lang="en-US" altLang="zh-CN" dirty="0"/>
          </a:p>
          <a:p>
            <a:r>
              <a:rPr lang="zh-CN" altLang="en-US" dirty="0"/>
              <a:t>每一个空格，是一个不同层次对任务的认知。</a:t>
            </a:r>
            <a:endParaRPr lang="en-US" altLang="zh-CN" dirty="0"/>
          </a:p>
          <a:p>
            <a:pPr lvl="1"/>
            <a:r>
              <a:rPr lang="zh-CN" altLang="en-US" dirty="0"/>
              <a:t>认知的程度，由空格中的文字精炼程度反映。</a:t>
            </a:r>
            <a:endParaRPr lang="en-US" altLang="zh-CN" dirty="0"/>
          </a:p>
          <a:p>
            <a:r>
              <a:rPr lang="zh-CN" altLang="en-US" dirty="0"/>
              <a:t>每一个空格的文字内容必须环环相扣，可以反复迭代修订</a:t>
            </a:r>
            <a:endParaRPr lang="en-US" altLang="zh-CN" dirty="0"/>
          </a:p>
          <a:p>
            <a:r>
              <a:rPr lang="zh-CN" altLang="en-US" dirty="0"/>
              <a:t>完稿的逻辑模型，可用为任务的</a:t>
            </a:r>
            <a:r>
              <a:rPr lang="zh-CN" altLang="en-US" dirty="0">
                <a:solidFill>
                  <a:srgbClr val="FF0000"/>
                </a:solidFill>
              </a:rPr>
              <a:t>项目运行指导手册</a:t>
            </a:r>
            <a:r>
              <a:rPr lang="zh-CN" altLang="en-US" dirty="0"/>
              <a:t>的大纲</a:t>
            </a:r>
            <a:endParaRPr lang="en-US" altLang="zh-CN" dirty="0"/>
          </a:p>
        </p:txBody>
      </p:sp>
      <p:pic>
        <p:nvPicPr>
          <p:cNvPr id="5" name="Picture 4"/>
          <p:cNvPicPr>
            <a:picLocks noChangeAspect="1"/>
          </p:cNvPicPr>
          <p:nvPr/>
        </p:nvPicPr>
        <p:blipFill>
          <a:blip r:embed="rId2"/>
          <a:stretch>
            <a:fillRect/>
          </a:stretch>
        </p:blipFill>
        <p:spPr>
          <a:xfrm>
            <a:off x="7653910" y="1690688"/>
            <a:ext cx="3912997" cy="4233863"/>
          </a:xfrm>
          <a:prstGeom prst="rect">
            <a:avLst/>
          </a:prstGeom>
        </p:spPr>
      </p:pic>
      <p:pic>
        <p:nvPicPr>
          <p:cNvPr id="7" name="Picture 6"/>
          <p:cNvPicPr>
            <a:picLocks noChangeAspect="1"/>
          </p:cNvPicPr>
          <p:nvPr/>
        </p:nvPicPr>
        <p:blipFill>
          <a:blip r:embed="rId3"/>
          <a:stretch>
            <a:fillRect/>
          </a:stretch>
        </p:blipFill>
        <p:spPr>
          <a:xfrm>
            <a:off x="3923399" y="429815"/>
            <a:ext cx="2172601" cy="1196182"/>
          </a:xfrm>
          <a:prstGeom prst="rect">
            <a:avLst/>
          </a:prstGeom>
        </p:spPr>
      </p:pic>
    </p:spTree>
    <p:extLst>
      <p:ext uri="{BB962C8B-B14F-4D97-AF65-F5344CB8AC3E}">
        <p14:creationId xmlns:p14="http://schemas.microsoft.com/office/powerpoint/2010/main" val="36293875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normAutofit/>
          </a:bodyPr>
          <a:lstStyle/>
          <a:p>
            <a:r>
              <a:rPr lang="zh-CN" altLang="en-US" dirty="0"/>
              <a:t>任务背景</a:t>
            </a:r>
            <a:endParaRPr lang="en-US" dirty="0"/>
          </a:p>
        </p:txBody>
      </p:sp>
      <p:grpSp>
        <p:nvGrpSpPr>
          <p:cNvPr id="7" name="Group 6"/>
          <p:cNvGrpSpPr/>
          <p:nvPr/>
        </p:nvGrpSpPr>
        <p:grpSpPr>
          <a:xfrm>
            <a:off x="869950" y="1563976"/>
            <a:ext cx="10452100" cy="838200"/>
            <a:chOff x="869950" y="1563976"/>
            <a:chExt cx="10452100" cy="838200"/>
          </a:xfrm>
        </p:grpSpPr>
        <p:pic>
          <p:nvPicPr>
            <p:cNvPr id="3" name="Picture 2"/>
            <p:cNvPicPr>
              <a:picLocks noChangeAspect="1"/>
            </p:cNvPicPr>
            <p:nvPr/>
          </p:nvPicPr>
          <p:blipFill>
            <a:blip r:embed="rId2"/>
            <a:stretch>
              <a:fillRect/>
            </a:stretch>
          </p:blipFill>
          <p:spPr>
            <a:xfrm>
              <a:off x="869950" y="1563976"/>
              <a:ext cx="10452100" cy="838200"/>
            </a:xfrm>
            <a:prstGeom prst="rect">
              <a:avLst/>
            </a:prstGeom>
          </p:spPr>
        </p:pic>
        <p:sp>
          <p:nvSpPr>
            <p:cNvPr id="8" name="TextBox 25"/>
            <p:cNvSpPr txBox="1"/>
            <p:nvPr/>
          </p:nvSpPr>
          <p:spPr>
            <a:xfrm>
              <a:off x="2189229" y="1690688"/>
              <a:ext cx="8859993"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黑体"/>
                </a:rPr>
                <a:t>描述任务形成的时、空场景、相关局势的性质</a:t>
              </a:r>
              <a:endParaRPr kumimoji="0" lang="en-US" altLang="zh-CN" sz="32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黑体"/>
              </a:endParaRPr>
            </a:p>
          </p:txBody>
        </p:sp>
      </p:grpSp>
      <p:sp>
        <p:nvSpPr>
          <p:cNvPr id="11" name="Content Placeholder 2"/>
          <p:cNvSpPr>
            <a:spLocks noGrp="1"/>
          </p:cNvSpPr>
          <p:nvPr>
            <p:ph idx="1"/>
          </p:nvPr>
        </p:nvSpPr>
        <p:spPr>
          <a:xfrm>
            <a:off x="838200" y="2628899"/>
            <a:ext cx="10515600" cy="3548063"/>
          </a:xfrm>
        </p:spPr>
        <p:txBody>
          <a:bodyPr>
            <a:normAutofit lnSpcReduction="10000"/>
          </a:bodyPr>
          <a:lstStyle/>
          <a:p>
            <a:r>
              <a:rPr lang="zh-CN" altLang="en-US" dirty="0"/>
              <a:t>逻辑模型是</a:t>
            </a:r>
            <a:r>
              <a:rPr lang="zh-CN" altLang="en-US" dirty="0">
                <a:solidFill>
                  <a:srgbClr val="FF0000"/>
                </a:solidFill>
              </a:rPr>
              <a:t>美国</a:t>
            </a:r>
            <a:r>
              <a:rPr lang="zh-CN" altLang="en-US" dirty="0"/>
              <a:t>审计部</a:t>
            </a:r>
            <a:r>
              <a:rPr lang="en-US" altLang="zh-CN" dirty="0"/>
              <a:t> Office of General Accounting</a:t>
            </a:r>
            <a:r>
              <a:rPr lang="zh-CN" altLang="en-US" dirty="0"/>
              <a:t>，要求所有让国库资助的所有项目，必须填写的项目报告大纲。</a:t>
            </a:r>
            <a:endParaRPr lang="en-US" altLang="zh-CN" dirty="0"/>
          </a:p>
          <a:p>
            <a:r>
              <a:rPr lang="zh-CN" altLang="en-US" dirty="0"/>
              <a:t>项目</a:t>
            </a:r>
            <a:r>
              <a:rPr lang="zh-CN" altLang="en-US" dirty="0">
                <a:solidFill>
                  <a:srgbClr val="FF0000"/>
                </a:solidFill>
              </a:rPr>
              <a:t>开始之前</a:t>
            </a:r>
            <a:r>
              <a:rPr lang="zh-CN" altLang="en-US" dirty="0"/>
              <a:t>，必须要有的沟通、规划、管理、建立共识、募款的必要文件。</a:t>
            </a:r>
            <a:endParaRPr lang="en-US" altLang="zh-CN" dirty="0"/>
          </a:p>
          <a:p>
            <a:r>
              <a:rPr lang="zh-CN" altLang="en-US" dirty="0"/>
              <a:t>背景的描述，就是一个需求、情势、或是痛点的描述。提供任务是客观的、情势所逼、非干不可的事儿。</a:t>
            </a:r>
            <a:endParaRPr lang="en-US" dirty="0"/>
          </a:p>
        </p:txBody>
      </p:sp>
    </p:spTree>
    <p:extLst>
      <p:ext uri="{BB962C8B-B14F-4D97-AF65-F5344CB8AC3E}">
        <p14:creationId xmlns:p14="http://schemas.microsoft.com/office/powerpoint/2010/main" val="35856295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背景描述案例：</a:t>
            </a:r>
            <a:r>
              <a:rPr lang="en-US" altLang="zh-CN" dirty="0"/>
              <a:t>Problem</a:t>
            </a:r>
            <a:r>
              <a:rPr lang="zh-CN" altLang="en-US" dirty="0"/>
              <a:t> </a:t>
            </a:r>
            <a:r>
              <a:rPr lang="en-US" altLang="zh-CN" dirty="0"/>
              <a:t>Statement</a:t>
            </a:r>
            <a:endParaRPr lang="en-US" dirty="0"/>
          </a:p>
        </p:txBody>
      </p:sp>
      <p:sp>
        <p:nvSpPr>
          <p:cNvPr id="3" name="Content Placeholder 2"/>
          <p:cNvSpPr>
            <a:spLocks noGrp="1"/>
          </p:cNvSpPr>
          <p:nvPr>
            <p:ph idx="1"/>
          </p:nvPr>
        </p:nvSpPr>
        <p:spPr/>
        <p:txBody>
          <a:bodyPr/>
          <a:lstStyle/>
          <a:p>
            <a:r>
              <a:rPr lang="zh-CN" altLang="en-US" dirty="0"/>
              <a:t>近十年来、国内高校学生的毕业平均分数不断提高，但是就业率和薪资水平，不断下滑。</a:t>
            </a:r>
            <a:endParaRPr lang="en-US" altLang="zh-CN" dirty="0"/>
          </a:p>
          <a:p>
            <a:r>
              <a:rPr lang="zh-CN" altLang="en-US" dirty="0"/>
              <a:t>北京市求职的人群中，拥有国外硕士学历的人数比例不断提高，但是薪资的平均数，跟国内本科毕业的学生并无差别。</a:t>
            </a:r>
            <a:endParaRPr lang="en-US" altLang="zh-CN" dirty="0"/>
          </a:p>
          <a:p>
            <a:r>
              <a:rPr lang="zh-CN" altLang="en-US" dirty="0"/>
              <a:t>职业技术学校的学生，厌学的现象从普遍的逃课、上课玩手机、课后不做作业、除了毕业的比率不见下降，各项客观的指标，均有恶化的趋势。。。</a:t>
            </a:r>
            <a:endParaRPr lang="en-US" dirty="0"/>
          </a:p>
        </p:txBody>
      </p:sp>
    </p:spTree>
    <p:extLst>
      <p:ext uri="{BB962C8B-B14F-4D97-AF65-F5344CB8AC3E}">
        <p14:creationId xmlns:p14="http://schemas.microsoft.com/office/powerpoint/2010/main" val="41718696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normAutofit/>
          </a:bodyPr>
          <a:lstStyle/>
          <a:p>
            <a:r>
              <a:rPr lang="zh-CN" altLang="en-US" dirty="0"/>
              <a:t>任务目标</a:t>
            </a:r>
            <a:endParaRPr lang="en-US" dirty="0"/>
          </a:p>
        </p:txBody>
      </p:sp>
      <p:pic>
        <p:nvPicPr>
          <p:cNvPr id="2" name="Picture 1"/>
          <p:cNvPicPr>
            <a:picLocks noChangeAspect="1"/>
          </p:cNvPicPr>
          <p:nvPr/>
        </p:nvPicPr>
        <p:blipFill>
          <a:blip r:embed="rId2"/>
          <a:stretch>
            <a:fillRect/>
          </a:stretch>
        </p:blipFill>
        <p:spPr>
          <a:xfrm>
            <a:off x="939800" y="1409700"/>
            <a:ext cx="10414000" cy="787400"/>
          </a:xfrm>
          <a:prstGeom prst="rect">
            <a:avLst/>
          </a:prstGeom>
        </p:spPr>
      </p:pic>
      <p:sp>
        <p:nvSpPr>
          <p:cNvPr id="9" name="Content Placeholder 2"/>
          <p:cNvSpPr>
            <a:spLocks noGrp="1"/>
          </p:cNvSpPr>
          <p:nvPr>
            <p:ph idx="1"/>
          </p:nvPr>
        </p:nvSpPr>
        <p:spPr>
          <a:xfrm>
            <a:off x="838200" y="2463799"/>
            <a:ext cx="10515600" cy="3713163"/>
          </a:xfrm>
        </p:spPr>
        <p:txBody>
          <a:bodyPr>
            <a:normAutofit fontScale="92500" lnSpcReduction="10000"/>
          </a:bodyPr>
          <a:lstStyle/>
          <a:p>
            <a:r>
              <a:rPr lang="zh-CN" altLang="en-US" dirty="0"/>
              <a:t>一句总结性的条件陈述，概括多层次的需求与问题解答</a:t>
            </a:r>
            <a:endParaRPr lang="en-US" altLang="zh-CN" dirty="0"/>
          </a:p>
          <a:p>
            <a:r>
              <a:rPr lang="zh-CN" altLang="en-US" dirty="0"/>
              <a:t>案例：</a:t>
            </a:r>
            <a:endParaRPr lang="en-US" altLang="zh-CN" dirty="0"/>
          </a:p>
          <a:p>
            <a:r>
              <a:rPr lang="zh-CN" altLang="en-US" dirty="0">
                <a:solidFill>
                  <a:schemeClr val="bg1">
                    <a:lumMod val="65000"/>
                  </a:schemeClr>
                </a:solidFill>
              </a:rPr>
              <a:t>背景：职业技术学校的学生，厌学的现象从普遍的逃课、上课玩手机、课后不做作业、除了毕业的比率不见下降，各项客观的指标，均有恶化的趋势。。。</a:t>
            </a:r>
            <a:endParaRPr lang="en-US" altLang="zh-CN" dirty="0">
              <a:solidFill>
                <a:schemeClr val="bg1">
                  <a:lumMod val="65000"/>
                </a:schemeClr>
              </a:solidFill>
            </a:endParaRPr>
          </a:p>
          <a:p>
            <a:r>
              <a:rPr lang="zh-CN" altLang="en-US" dirty="0"/>
              <a:t>目标：修订职业能力考核方法与数据公开机制，考核职业技术学校学生学习能力，客观反映其日常学习习惯与专业纪律。。。</a:t>
            </a:r>
            <a:endParaRPr lang="en-US" altLang="zh-CN" dirty="0"/>
          </a:p>
          <a:p>
            <a:endParaRPr lang="en-US" dirty="0"/>
          </a:p>
        </p:txBody>
      </p:sp>
    </p:spTree>
    <p:extLst>
      <p:ext uri="{BB962C8B-B14F-4D97-AF65-F5344CB8AC3E}">
        <p14:creationId xmlns:p14="http://schemas.microsoft.com/office/powerpoint/2010/main" val="7734974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extBox 4"/>
          <p:cNvSpPr txBox="1">
            <a:spLocks noChangeArrowheads="1"/>
          </p:cNvSpPr>
          <p:nvPr/>
        </p:nvSpPr>
        <p:spPr bwMode="auto">
          <a:xfrm>
            <a:off x="4746221" y="1319105"/>
            <a:ext cx="223651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E7E6E6">
                    <a:lumMod val="75000"/>
                  </a:srgbClr>
                </a:solidFill>
                <a:effectLst/>
                <a:uLnTx/>
                <a:uFillTx/>
                <a:latin typeface="Arial" charset="0"/>
                <a:ea typeface="ＭＳ Ｐゴシック" charset="0"/>
              </a:rPr>
              <a:t>认知基础</a:t>
            </a:r>
            <a:endParaRPr kumimoji="0" lang="en-US" sz="4000" b="1" i="0" u="none" strike="noStrike" kern="1200" cap="none" spc="0" normalizeH="0" baseline="0" noProof="0" dirty="0">
              <a:ln>
                <a:noFill/>
              </a:ln>
              <a:solidFill>
                <a:srgbClr val="E7E6E6">
                  <a:lumMod val="75000"/>
                </a:srgbClr>
              </a:solidFill>
              <a:effectLst/>
              <a:uLnTx/>
              <a:uFillTx/>
              <a:latin typeface="Arial" charset="0"/>
              <a:ea typeface="ＭＳ Ｐゴシック" charset="0"/>
            </a:endParaRPr>
          </a:p>
        </p:txBody>
      </p:sp>
      <p:sp>
        <p:nvSpPr>
          <p:cNvPr id="3" name="TextBox 2"/>
          <p:cNvSpPr txBox="1"/>
          <p:nvPr/>
        </p:nvSpPr>
        <p:spPr>
          <a:xfrm>
            <a:off x="224001" y="5157189"/>
            <a:ext cx="2236510"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E7E6E6">
                    <a:lumMod val="75000"/>
                  </a:srgbClr>
                </a:solidFill>
                <a:effectLst/>
                <a:uLnTx/>
                <a:uFillTx/>
                <a:latin typeface="Arial" charset="0"/>
                <a:ea typeface="ＭＳ Ｐゴシック" charset="0"/>
                <a:cs typeface="ＭＳ Ｐゴシック" charset="0"/>
              </a:rPr>
              <a:t>产业前沿</a:t>
            </a:r>
            <a:endParaRPr kumimoji="0" lang="en-US" sz="4000" b="1" i="0" u="none" strike="noStrike" kern="1200" cap="none" spc="0" normalizeH="0" baseline="0" noProof="0" dirty="0">
              <a:ln>
                <a:noFill/>
              </a:ln>
              <a:solidFill>
                <a:srgbClr val="E7E6E6">
                  <a:lumMod val="75000"/>
                </a:srgbClr>
              </a:solidFill>
              <a:effectLst/>
              <a:uLnTx/>
              <a:uFillTx/>
              <a:latin typeface="Arial" charset="0"/>
              <a:ea typeface="ＭＳ Ｐゴシック" charset="0"/>
              <a:cs typeface="ＭＳ Ｐゴシック" charset="0"/>
            </a:endParaRPr>
          </a:p>
        </p:txBody>
      </p:sp>
      <p:sp>
        <p:nvSpPr>
          <p:cNvPr id="4" name="TextBox 3"/>
          <p:cNvSpPr txBox="1"/>
          <p:nvPr/>
        </p:nvSpPr>
        <p:spPr>
          <a:xfrm>
            <a:off x="8762423" y="5157189"/>
            <a:ext cx="2236510"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a:ln>
                  <a:noFill/>
                </a:ln>
                <a:solidFill>
                  <a:srgbClr val="E7E6E6">
                    <a:lumMod val="75000"/>
                  </a:srgbClr>
                </a:solidFill>
                <a:effectLst/>
                <a:uLnTx/>
                <a:uFillTx/>
                <a:latin typeface="Arial" charset="0"/>
                <a:ea typeface="ＭＳ Ｐゴシック" charset="0"/>
                <a:cs typeface="ＭＳ Ｐゴシック" charset="0"/>
              </a:rPr>
              <a:t>计算思维</a:t>
            </a:r>
            <a:endParaRPr kumimoji="0" lang="en-US" altLang="zh-CN" sz="4000" b="1" i="0" u="none" strike="noStrike" kern="1200" cap="none" spc="0" normalizeH="0" baseline="0" noProof="0" dirty="0">
              <a:ln>
                <a:noFill/>
              </a:ln>
              <a:solidFill>
                <a:srgbClr val="E7E6E6">
                  <a:lumMod val="75000"/>
                </a:srgbClr>
              </a:solidFill>
              <a:effectLst/>
              <a:uLnTx/>
              <a:uFillTx/>
              <a:latin typeface="Arial" charset="0"/>
              <a:ea typeface="ＭＳ Ｐゴシック" charset="0"/>
              <a:cs typeface="ＭＳ Ｐゴシック" charset="0"/>
            </a:endParaRPr>
          </a:p>
        </p:txBody>
      </p:sp>
      <p:cxnSp>
        <p:nvCxnSpPr>
          <p:cNvPr id="5" name="Straight Arrow Connector 4"/>
          <p:cNvCxnSpPr>
            <a:stCxn id="3" idx="0"/>
            <a:endCxn id="136194" idx="1"/>
          </p:cNvCxnSpPr>
          <p:nvPr/>
        </p:nvCxnSpPr>
        <p:spPr>
          <a:xfrm flipV="1">
            <a:off x="1342256" y="1673048"/>
            <a:ext cx="3403965" cy="3484141"/>
          </a:xfrm>
          <a:prstGeom prst="straightConnector1">
            <a:avLst/>
          </a:prstGeom>
          <a:ln>
            <a:solidFill>
              <a:schemeClr val="bg2">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136194" idx="3"/>
            <a:endCxn id="4" idx="0"/>
          </p:cNvCxnSpPr>
          <p:nvPr/>
        </p:nvCxnSpPr>
        <p:spPr>
          <a:xfrm>
            <a:off x="6982731" y="1673048"/>
            <a:ext cx="2897947" cy="3484141"/>
          </a:xfrm>
          <a:prstGeom prst="straightConnector1">
            <a:avLst/>
          </a:prstGeom>
          <a:ln>
            <a:solidFill>
              <a:schemeClr val="bg2">
                <a:lumMod val="50000"/>
              </a:schemeClr>
            </a:solidFill>
            <a:tailEnd type="arrow"/>
          </a:ln>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p:cNvPicPr>
          <p:nvPr/>
        </p:nvPicPr>
        <p:blipFill>
          <a:blip r:embed="rId3"/>
          <a:stretch>
            <a:fillRect/>
          </a:stretch>
        </p:blipFill>
        <p:spPr>
          <a:xfrm>
            <a:off x="8883210" y="1907546"/>
            <a:ext cx="3108851" cy="2137335"/>
          </a:xfrm>
          <a:prstGeom prst="rect">
            <a:avLst/>
          </a:prstGeom>
        </p:spPr>
      </p:pic>
      <p:pic>
        <p:nvPicPr>
          <p:cNvPr id="12" name="图片 1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5900" y="2739443"/>
            <a:ext cx="2529841" cy="1771415"/>
          </a:xfrm>
          <a:prstGeom prst="rect">
            <a:avLst/>
          </a:prstGeom>
        </p:spPr>
      </p:pic>
      <p:pic>
        <p:nvPicPr>
          <p:cNvPr id="13" name="Picture 4" descr="Banne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9846641" y="1080458"/>
            <a:ext cx="973667" cy="827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1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82118" y="1628799"/>
            <a:ext cx="1209215" cy="805515"/>
          </a:xfrm>
          <a:prstGeom prst="rect">
            <a:avLst/>
          </a:prstGeom>
        </p:spPr>
      </p:pic>
      <p:sp>
        <p:nvSpPr>
          <p:cNvPr id="20" name="TextBox 19"/>
          <p:cNvSpPr txBox="1"/>
          <p:nvPr/>
        </p:nvSpPr>
        <p:spPr>
          <a:xfrm>
            <a:off x="425126" y="5865075"/>
            <a:ext cx="2758200"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Lacking Data and Report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Generating Tools and Skills.</a:t>
            </a:r>
          </a:p>
        </p:txBody>
      </p:sp>
      <p:cxnSp>
        <p:nvCxnSpPr>
          <p:cNvPr id="22" name="Straight Arrow Connector 21"/>
          <p:cNvCxnSpPr>
            <a:stCxn id="4" idx="1"/>
            <a:endCxn id="3" idx="3"/>
          </p:cNvCxnSpPr>
          <p:nvPr/>
        </p:nvCxnSpPr>
        <p:spPr>
          <a:xfrm flipH="1">
            <a:off x="2460511" y="5511132"/>
            <a:ext cx="6301912" cy="0"/>
          </a:xfrm>
          <a:prstGeom prst="straightConnector1">
            <a:avLst/>
          </a:prstGeom>
          <a:ln>
            <a:solidFill>
              <a:schemeClr val="bg2">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990027" y="5922678"/>
            <a:ext cx="2349283"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Lacking Network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And Security elements.</a:t>
            </a:r>
          </a:p>
        </p:txBody>
      </p:sp>
      <p:sp>
        <p:nvSpPr>
          <p:cNvPr id="37" name="TextBox 36"/>
          <p:cNvSpPr txBox="1"/>
          <p:nvPr/>
        </p:nvSpPr>
        <p:spPr>
          <a:xfrm>
            <a:off x="1659220" y="434127"/>
            <a:ext cx="8956298"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STHeiti" charset="-122"/>
                <a:ea typeface="STHeiti" charset="-122"/>
                <a:cs typeface="STHeiti" charset="-122"/>
              </a:rPr>
              <a:t>一套维基系统，贯穿三门课的学生学习过程</a:t>
            </a:r>
            <a:endParaRPr kumimoji="0" lang="en-US" sz="3600" b="1" i="0" u="none" strike="noStrike" kern="1200" cap="none" spc="0" normalizeH="0" baseline="0" noProof="0" dirty="0">
              <a:ln>
                <a:noFill/>
              </a:ln>
              <a:solidFill>
                <a:prstClr val="black"/>
              </a:solidFill>
              <a:effectLst/>
              <a:uLnTx/>
              <a:uFillTx/>
              <a:latin typeface="STHeiti" charset="-122"/>
              <a:ea typeface="STHeiti" charset="-122"/>
              <a:cs typeface="STHeiti" charset="-122"/>
            </a:endParaRPr>
          </a:p>
        </p:txBody>
      </p:sp>
      <p:graphicFrame>
        <p:nvGraphicFramePr>
          <p:cNvPr id="136197" name="Table 136196"/>
          <p:cNvGraphicFramePr>
            <a:graphicFrameLocks noGrp="1"/>
          </p:cNvGraphicFramePr>
          <p:nvPr/>
        </p:nvGraphicFramePr>
        <p:xfrm>
          <a:off x="3776615" y="2793244"/>
          <a:ext cx="4646706" cy="1617397"/>
        </p:xfrm>
        <a:graphic>
          <a:graphicData uri="http://schemas.openxmlformats.org/drawingml/2006/table">
            <a:tbl>
              <a:tblPr firstRow="1" bandRow="1">
                <a:tableStyleId>{0505E3EF-67EA-436B-97B2-0124C06EBD24}</a:tableStyleId>
              </a:tblPr>
              <a:tblGrid>
                <a:gridCol w="2012643">
                  <a:extLst>
                    <a:ext uri="{9D8B030D-6E8A-4147-A177-3AD203B41FA5}">
                      <a16:colId xmlns:a16="http://schemas.microsoft.com/office/drawing/2014/main" val="20000"/>
                    </a:ext>
                  </a:extLst>
                </a:gridCol>
                <a:gridCol w="2634063">
                  <a:extLst>
                    <a:ext uri="{9D8B030D-6E8A-4147-A177-3AD203B41FA5}">
                      <a16:colId xmlns:a16="http://schemas.microsoft.com/office/drawing/2014/main" val="20001"/>
                    </a:ext>
                  </a:extLst>
                </a:gridCol>
              </a:tblGrid>
              <a:tr h="301338">
                <a:tc>
                  <a:txBody>
                    <a:bodyPr/>
                    <a:lstStyle/>
                    <a:p>
                      <a:pPr algn="r"/>
                      <a:r>
                        <a:rPr lang="en-US" dirty="0"/>
                        <a:t>Metaphors</a:t>
                      </a:r>
                    </a:p>
                  </a:txBody>
                  <a:tcPr/>
                </a:tc>
                <a:tc>
                  <a:txBody>
                    <a:bodyPr/>
                    <a:lstStyle/>
                    <a:p>
                      <a:r>
                        <a:rPr lang="en-US" dirty="0"/>
                        <a:t>Category Theory</a:t>
                      </a:r>
                    </a:p>
                  </a:txBody>
                  <a:tcPr/>
                </a:tc>
                <a:extLst>
                  <a:ext uri="{0D108BD9-81ED-4DB2-BD59-A6C34878D82A}">
                    <a16:rowId xmlns:a16="http://schemas.microsoft.com/office/drawing/2014/main" val="10000"/>
                  </a:ext>
                </a:extLst>
              </a:tr>
              <a:tr h="301338">
                <a:tc>
                  <a:txBody>
                    <a:bodyPr/>
                    <a:lstStyle/>
                    <a:p>
                      <a:pPr algn="r"/>
                      <a:r>
                        <a:rPr lang="en-US" dirty="0"/>
                        <a:t>Ontology</a:t>
                      </a:r>
                    </a:p>
                  </a:txBody>
                  <a:tcPr/>
                </a:tc>
                <a:tc>
                  <a:txBody>
                    <a:bodyPr/>
                    <a:lstStyle/>
                    <a:p>
                      <a:r>
                        <a:rPr lang="en-US" dirty="0"/>
                        <a:t>Objects and </a:t>
                      </a:r>
                      <a:r>
                        <a:rPr lang="en-US" dirty="0" err="1"/>
                        <a:t>Morphisms</a:t>
                      </a:r>
                      <a:endParaRPr lang="en-US" dirty="0"/>
                    </a:p>
                  </a:txBody>
                  <a:tcPr/>
                </a:tc>
                <a:extLst>
                  <a:ext uri="{0D108BD9-81ED-4DB2-BD59-A6C34878D82A}">
                    <a16:rowId xmlns:a16="http://schemas.microsoft.com/office/drawing/2014/main" val="10001"/>
                  </a:ext>
                </a:extLst>
              </a:tr>
              <a:tr h="301338">
                <a:tc>
                  <a:txBody>
                    <a:bodyPr/>
                    <a:lstStyle/>
                    <a:p>
                      <a:pPr algn="r"/>
                      <a:r>
                        <a:rPr lang="en-US" dirty="0"/>
                        <a:t>Orientation</a:t>
                      </a:r>
                    </a:p>
                  </a:txBody>
                  <a:tcPr/>
                </a:tc>
                <a:tc>
                  <a:txBody>
                    <a:bodyPr/>
                    <a:lstStyle/>
                    <a:p>
                      <a:r>
                        <a:rPr lang="en-US" dirty="0" err="1"/>
                        <a:t>Functor</a:t>
                      </a:r>
                      <a:endParaRPr lang="en-US" dirty="0"/>
                    </a:p>
                  </a:txBody>
                  <a:tcPr/>
                </a:tc>
                <a:extLst>
                  <a:ext uri="{0D108BD9-81ED-4DB2-BD59-A6C34878D82A}">
                    <a16:rowId xmlns:a16="http://schemas.microsoft.com/office/drawing/2014/main" val="10002"/>
                  </a:ext>
                </a:extLst>
              </a:tr>
              <a:tr h="520117">
                <a:tc>
                  <a:txBody>
                    <a:bodyPr/>
                    <a:lstStyle/>
                    <a:p>
                      <a:pPr algn="r"/>
                      <a:r>
                        <a:rPr lang="en-US" dirty="0"/>
                        <a:t>System</a:t>
                      </a:r>
                    </a:p>
                  </a:txBody>
                  <a:tcPr/>
                </a:tc>
                <a:tc>
                  <a:txBody>
                    <a:bodyPr/>
                    <a:lstStyle/>
                    <a:p>
                      <a:r>
                        <a:rPr lang="en-US" dirty="0"/>
                        <a:t>Natural</a:t>
                      </a:r>
                      <a:r>
                        <a:rPr lang="en-US" baseline="0" dirty="0"/>
                        <a:t> Transformation</a:t>
                      </a:r>
                      <a:endParaRPr 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1479378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normAutofit/>
          </a:bodyPr>
          <a:lstStyle/>
          <a:p>
            <a:r>
              <a:rPr lang="zh-CN" altLang="en-US" dirty="0"/>
              <a:t>预期效果</a:t>
            </a:r>
            <a:endParaRPr lang="en-US" dirty="0"/>
          </a:p>
        </p:txBody>
      </p:sp>
      <p:sp>
        <p:nvSpPr>
          <p:cNvPr id="4" name="Content Placeholder 2"/>
          <p:cNvSpPr>
            <a:spLocks noGrp="1"/>
          </p:cNvSpPr>
          <p:nvPr>
            <p:ph idx="1"/>
          </p:nvPr>
        </p:nvSpPr>
        <p:spPr>
          <a:xfrm>
            <a:off x="838200" y="1587499"/>
            <a:ext cx="10515600" cy="4589463"/>
          </a:xfrm>
        </p:spPr>
        <p:txBody>
          <a:bodyPr>
            <a:normAutofit fontScale="92500" lnSpcReduction="20000"/>
          </a:bodyPr>
          <a:lstStyle/>
          <a:p>
            <a:r>
              <a:rPr lang="zh-CN" altLang="en-US" dirty="0"/>
              <a:t>多条相关，或是独立的条件叙述，明确定位成果的考察标准</a:t>
            </a:r>
            <a:endParaRPr lang="en-US" altLang="zh-CN" dirty="0"/>
          </a:p>
          <a:p>
            <a:r>
              <a:rPr lang="zh-CN" altLang="en-US" dirty="0"/>
              <a:t>案例：</a:t>
            </a:r>
            <a:endParaRPr lang="en-US" altLang="zh-CN" dirty="0"/>
          </a:p>
          <a:p>
            <a:r>
              <a:rPr lang="zh-CN" altLang="en-US" dirty="0">
                <a:solidFill>
                  <a:schemeClr val="bg1">
                    <a:lumMod val="65000"/>
                  </a:schemeClr>
                </a:solidFill>
              </a:rPr>
              <a:t>目标：修订职业能力考核方法与数据公开机制，考核职业技术学校学生学习能力，客观反映其日常学习习惯与专业纪律。。。</a:t>
            </a:r>
            <a:endParaRPr lang="en-US" dirty="0"/>
          </a:p>
          <a:p>
            <a:r>
              <a:rPr lang="zh-CN" altLang="en-US" dirty="0"/>
              <a:t>效果：</a:t>
            </a:r>
            <a:endParaRPr lang="en-US" altLang="zh-CN" dirty="0"/>
          </a:p>
          <a:p>
            <a:pPr marL="514350" indent="-514350">
              <a:buAutoNum type="arabicPeriod"/>
            </a:pPr>
            <a:r>
              <a:rPr lang="zh-CN" altLang="en-US" dirty="0"/>
              <a:t>能力考核的内容与结果，达到国际（产业）标准，或由第三方执行</a:t>
            </a:r>
            <a:endParaRPr lang="en-US" altLang="zh-CN" dirty="0"/>
          </a:p>
          <a:p>
            <a:pPr marL="514350" indent="-514350">
              <a:buAutoNum type="arabicPeriod"/>
            </a:pPr>
            <a:r>
              <a:rPr lang="zh-CN" altLang="en-US" dirty="0"/>
              <a:t>建立学习过程数据的采集、加密与分享程序，在保护学生隐私的前提下，让学生可以向未来雇主，选择性展示其经过公证的学习过程数据。。。</a:t>
            </a:r>
            <a:endParaRPr lang="en-US" altLang="zh-CN" dirty="0"/>
          </a:p>
          <a:p>
            <a:endParaRPr lang="en-US" dirty="0"/>
          </a:p>
        </p:txBody>
      </p:sp>
    </p:spTree>
    <p:extLst>
      <p:ext uri="{BB962C8B-B14F-4D97-AF65-F5344CB8AC3E}">
        <p14:creationId xmlns:p14="http://schemas.microsoft.com/office/powerpoint/2010/main" val="12098948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normAutofit/>
          </a:bodyPr>
          <a:lstStyle/>
          <a:p>
            <a:r>
              <a:rPr lang="zh-CN" altLang="en-US" dirty="0"/>
              <a:t>输出</a:t>
            </a:r>
            <a:endParaRPr lang="en-US" dirty="0"/>
          </a:p>
        </p:txBody>
      </p:sp>
      <p:sp>
        <p:nvSpPr>
          <p:cNvPr id="4" name="Content Placeholder 2"/>
          <p:cNvSpPr>
            <a:spLocks noGrp="1"/>
          </p:cNvSpPr>
          <p:nvPr>
            <p:ph idx="1"/>
          </p:nvPr>
        </p:nvSpPr>
        <p:spPr>
          <a:xfrm>
            <a:off x="838200" y="1587499"/>
            <a:ext cx="10515600" cy="1270001"/>
          </a:xfrm>
        </p:spPr>
        <p:txBody>
          <a:bodyPr>
            <a:normAutofit fontScale="92500"/>
          </a:bodyPr>
          <a:lstStyle/>
          <a:p>
            <a:r>
              <a:rPr lang="zh-CN" altLang="en-US" dirty="0"/>
              <a:t>多条产出内容，每一项产出对应一个预期效果的考察标准</a:t>
            </a:r>
            <a:endParaRPr lang="en-US" altLang="zh-CN" dirty="0"/>
          </a:p>
          <a:p>
            <a:r>
              <a:rPr lang="zh-CN" altLang="en-US" dirty="0"/>
              <a:t>案例：</a:t>
            </a:r>
            <a:endParaRPr lang="en-US" altLang="zh-CN" dirty="0"/>
          </a:p>
        </p:txBody>
      </p:sp>
      <p:sp>
        <p:nvSpPr>
          <p:cNvPr id="3" name="TextBox 2"/>
          <p:cNvSpPr txBox="1"/>
          <p:nvPr/>
        </p:nvSpPr>
        <p:spPr>
          <a:xfrm>
            <a:off x="990600" y="2930524"/>
            <a:ext cx="4648200" cy="230832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rPr>
              <a:t>效果：</a:t>
            </a:r>
            <a:endParaRPr kumimoji="0" lang="en-US" altLang="zh-CN"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endParaRPr>
          </a:p>
          <a:p>
            <a:pPr marL="514350" marR="0" lvl="0" indent="-514350" algn="l" defTabSz="457200" rtl="0" eaLnBrk="1" fontAlgn="auto" latinLnBrk="0" hangingPunct="1">
              <a:lnSpc>
                <a:spcPct val="100000"/>
              </a:lnSpc>
              <a:spcBef>
                <a:spcPts val="0"/>
              </a:spcBef>
              <a:spcAft>
                <a:spcPts val="0"/>
              </a:spcAft>
              <a:buClrTx/>
              <a:buSzTx/>
              <a:buFontTx/>
              <a:buAutoNum type="arabicPeriod"/>
              <a:tabLst/>
              <a:defRPr/>
            </a:pPr>
            <a:r>
              <a:rPr kumimoji="0" lang="zh-CN" altLang="en-US"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rPr>
              <a:t>能力考核的内容与结果，达到国际（产业）标准，或由第三方执行</a:t>
            </a:r>
            <a:endParaRPr kumimoji="0" lang="en-US" altLang="zh-CN"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endParaRPr>
          </a:p>
          <a:p>
            <a:pPr marL="514350" marR="0" lvl="0" indent="-514350" algn="l" defTabSz="457200" rtl="0" eaLnBrk="1" fontAlgn="auto" latinLnBrk="0" hangingPunct="1">
              <a:lnSpc>
                <a:spcPct val="100000"/>
              </a:lnSpc>
              <a:spcBef>
                <a:spcPts val="0"/>
              </a:spcBef>
              <a:spcAft>
                <a:spcPts val="0"/>
              </a:spcAft>
              <a:buClrTx/>
              <a:buSzTx/>
              <a:buFontTx/>
              <a:buAutoNum type="arabicPeriod"/>
              <a:tabLst/>
              <a:defRPr/>
            </a:pPr>
            <a:r>
              <a:rPr kumimoji="0" lang="zh-CN" altLang="en-US"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rPr>
              <a:t>建立学习过程数据的采集、加密与分享程序，在保护学生隐私的前提下，让学生可以向未来雇主，选择性展示其经过公证的学习过程数据。。。</a:t>
            </a:r>
            <a:endParaRPr kumimoji="0" lang="en-US" altLang="zh-CN"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endParaRPr>
          </a:p>
        </p:txBody>
      </p:sp>
      <p:sp>
        <p:nvSpPr>
          <p:cNvPr id="6" name="TextBox 5"/>
          <p:cNvSpPr txBox="1"/>
          <p:nvPr/>
        </p:nvSpPr>
        <p:spPr>
          <a:xfrm>
            <a:off x="5969000" y="2930524"/>
            <a:ext cx="4648200"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rPr>
              <a:t>输出：</a:t>
            </a:r>
            <a:endParaRPr kumimoji="0" lang="en-US" altLang="zh-CN"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endParaRPr>
          </a:p>
          <a:p>
            <a:pPr marL="514350" marR="0" lvl="0" indent="-514350" algn="l" defTabSz="457200" rtl="0" eaLnBrk="1" fontAlgn="auto" latinLnBrk="0" hangingPunct="1">
              <a:lnSpc>
                <a:spcPct val="100000"/>
              </a:lnSpc>
              <a:spcBef>
                <a:spcPts val="0"/>
              </a:spcBef>
              <a:spcAft>
                <a:spcPts val="0"/>
              </a:spcAft>
              <a:buClrTx/>
              <a:buSzTx/>
              <a:buFontTx/>
              <a:buAutoNum type="arabicPeriod"/>
              <a:tabLst/>
              <a:defRPr/>
            </a:pPr>
            <a:r>
              <a:rPr kumimoji="0" lang="zh-CN" altLang="en-US"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rPr>
              <a:t>由第三方执行提供的考试或测验题目</a:t>
            </a:r>
            <a:endParaRPr kumimoji="0" lang="en-US" altLang="zh-CN"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endParaRPr>
          </a:p>
          <a:p>
            <a:pPr marL="514350" marR="0" lvl="0" indent="-514350" algn="l" defTabSz="457200" rtl="0" eaLnBrk="1" fontAlgn="auto" latinLnBrk="0" hangingPunct="1">
              <a:lnSpc>
                <a:spcPct val="100000"/>
              </a:lnSpc>
              <a:spcBef>
                <a:spcPts val="0"/>
              </a:spcBef>
              <a:spcAft>
                <a:spcPts val="0"/>
              </a:spcAft>
              <a:buClrTx/>
              <a:buSzTx/>
              <a:buFontTx/>
              <a:buAutoNum type="arabicPeriod"/>
              <a:tabLst/>
              <a:defRPr/>
            </a:pPr>
            <a:endParaRPr kumimoji="0" lang="en-US" altLang="zh-CN"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endParaRPr>
          </a:p>
          <a:p>
            <a:pPr marL="514350" marR="0" lvl="0" indent="-514350" algn="l" defTabSz="457200" rtl="0" eaLnBrk="1" fontAlgn="auto" latinLnBrk="0" hangingPunct="1">
              <a:lnSpc>
                <a:spcPct val="100000"/>
              </a:lnSpc>
              <a:spcBef>
                <a:spcPts val="0"/>
              </a:spcBef>
              <a:spcAft>
                <a:spcPts val="0"/>
              </a:spcAft>
              <a:buClrTx/>
              <a:buSzTx/>
              <a:buFontTx/>
              <a:buAutoNum type="arabicPeriod"/>
              <a:tabLst/>
              <a:defRPr/>
            </a:pPr>
            <a:r>
              <a:rPr kumimoji="0" lang="zh-CN" altLang="en-US"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rPr>
              <a:t>学习过程数据的采集、加密与分享程序，</a:t>
            </a:r>
            <a:endParaRPr kumimoji="0" lang="en-US"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endParaRPr>
          </a:p>
        </p:txBody>
      </p:sp>
    </p:spTree>
    <p:extLst>
      <p:ext uri="{BB962C8B-B14F-4D97-AF65-F5344CB8AC3E}">
        <p14:creationId xmlns:p14="http://schemas.microsoft.com/office/powerpoint/2010/main" val="1119333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1060704" y="216912"/>
            <a:ext cx="10070592" cy="1261601"/>
          </a:xfrm>
          <a:prstGeom prst="rect">
            <a:avLst/>
          </a:prstGeom>
        </p:spPr>
        <p:txBody>
          <a:bodyPr>
            <a:normAutofit fontScale="90000"/>
          </a:bodyPr>
          <a:lstStyle/>
          <a:p>
            <a:pPr algn="ctr"/>
            <a:r>
              <a:rPr lang="en-US" dirty="0"/>
              <a:t>How does your computer tell time?</a:t>
            </a:r>
            <a:endParaRPr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5</a:t>
            </a:fld>
            <a:endParaRPr lang="en" dirty="0"/>
          </a:p>
        </p:txBody>
      </p:sp>
      <p:sp>
        <p:nvSpPr>
          <p:cNvPr id="7" name="Rectangle 3">
            <a:extLst>
              <a:ext uri="{FF2B5EF4-FFF2-40B4-BE49-F238E27FC236}">
                <a16:creationId xmlns:a16="http://schemas.microsoft.com/office/drawing/2014/main" id="{A7C181DE-B6E9-9C43-9E69-50354C06D9BC}"/>
              </a:ext>
            </a:extLst>
          </p:cNvPr>
          <p:cNvSpPr>
            <a:spLocks noGrp="1" noChangeArrowheads="1"/>
          </p:cNvSpPr>
          <p:nvPr>
            <p:ph type="body" idx="1"/>
          </p:nvPr>
        </p:nvSpPr>
        <p:spPr>
          <a:xfrm>
            <a:off x="6449786" y="1432604"/>
            <a:ext cx="5345678" cy="4785019"/>
          </a:xfrm>
        </p:spPr>
        <p:txBody>
          <a:bodyPr/>
          <a:lstStyle/>
          <a:p>
            <a:pPr>
              <a:lnSpc>
                <a:spcPct val="90000"/>
              </a:lnSpc>
              <a:spcBef>
                <a:spcPct val="100000"/>
              </a:spcBef>
            </a:pPr>
            <a:r>
              <a:rPr lang="en-US" altLang="en-US" sz="1800" dirty="0"/>
              <a:t>Most computers have a “system” clock. It can be set to a particular time </a:t>
            </a:r>
          </a:p>
          <a:p>
            <a:pPr>
              <a:lnSpc>
                <a:spcPct val="90000"/>
              </a:lnSpc>
              <a:spcBef>
                <a:spcPct val="100000"/>
              </a:spcBef>
            </a:pPr>
            <a:r>
              <a:rPr lang="en-US" altLang="en-US" sz="1800" dirty="0"/>
              <a:t>Computers also need to have a local counter, it keeps advancing time and assign incremental numbers to future times.</a:t>
            </a:r>
          </a:p>
          <a:p>
            <a:pPr>
              <a:lnSpc>
                <a:spcPct val="90000"/>
              </a:lnSpc>
              <a:spcBef>
                <a:spcPct val="100000"/>
              </a:spcBef>
            </a:pPr>
            <a:r>
              <a:rPr lang="en-US" altLang="en-US" sz="1800" dirty="0"/>
              <a:t>A ticking clock is a combination of </a:t>
            </a:r>
            <a:br>
              <a:rPr lang="en-US" altLang="en-US" sz="1800" dirty="0"/>
            </a:br>
            <a:r>
              <a:rPr lang="en-US" altLang="en-US" sz="1800" dirty="0"/>
              <a:t>	adder (</a:t>
            </a:r>
            <a:r>
              <a:rPr lang="en-US" altLang="en-US" sz="1800" dirty="0" err="1"/>
              <a:t>incrementer</a:t>
            </a:r>
            <a:r>
              <a:rPr lang="en-US" altLang="en-US" sz="1800" dirty="0"/>
              <a:t>) and a tuning fork</a:t>
            </a:r>
          </a:p>
          <a:p>
            <a:pPr>
              <a:lnSpc>
                <a:spcPct val="90000"/>
              </a:lnSpc>
              <a:spcBef>
                <a:spcPct val="100000"/>
              </a:spcBef>
            </a:pPr>
            <a:r>
              <a:rPr lang="en-US" altLang="en-US" sz="1800" dirty="0"/>
              <a:t>A computer must have memory to know about “current” time</a:t>
            </a:r>
          </a:p>
        </p:txBody>
      </p:sp>
      <p:pic>
        <p:nvPicPr>
          <p:cNvPr id="25604" name="Picture 4" descr="tuning Fork resonance experiment. When one tuning fork is struck, the other tuning fork of the same frequency will also vibrate in resonance Stock Vector - 136785391">
            <a:hlinkClick r:id="rId2" tooltip="tuning Fork resonance experiment. When one tuning fork is struck, the other tuning fork of the same frequency will also vibrate in resonance Stock Vector - 136785391"/>
            <a:extLst>
              <a:ext uri="{FF2B5EF4-FFF2-40B4-BE49-F238E27FC236}">
                <a16:creationId xmlns:a16="http://schemas.microsoft.com/office/drawing/2014/main" id="{DA19D5DA-7CCF-BC43-8E09-E6FA4E3BFA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828" y="1432603"/>
            <a:ext cx="5508171" cy="43575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hlinkClick r:id="rId4"/>
            <a:extLst>
              <a:ext uri="{FF2B5EF4-FFF2-40B4-BE49-F238E27FC236}">
                <a16:creationId xmlns:a16="http://schemas.microsoft.com/office/drawing/2014/main" id="{741D8751-C42C-D04A-BE84-F4D4CF9D3480}"/>
              </a:ext>
            </a:extLst>
          </p:cNvPr>
          <p:cNvPicPr>
            <a:picLocks noChangeAspect="1"/>
          </p:cNvPicPr>
          <p:nvPr/>
        </p:nvPicPr>
        <p:blipFill>
          <a:blip r:embed="rId5"/>
          <a:stretch>
            <a:fillRect/>
          </a:stretch>
        </p:blipFill>
        <p:spPr>
          <a:xfrm>
            <a:off x="5742215" y="4946479"/>
            <a:ext cx="1394299" cy="1694609"/>
          </a:xfrm>
          <a:prstGeom prst="rect">
            <a:avLst/>
          </a:prstGeom>
        </p:spPr>
      </p:pic>
    </p:spTree>
    <p:extLst>
      <p:ext uri="{BB962C8B-B14F-4D97-AF65-F5344CB8AC3E}">
        <p14:creationId xmlns:p14="http://schemas.microsoft.com/office/powerpoint/2010/main" val="3984541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1060704" y="216912"/>
            <a:ext cx="10070592" cy="1261601"/>
          </a:xfrm>
          <a:prstGeom prst="rect">
            <a:avLst/>
          </a:prstGeom>
        </p:spPr>
        <p:txBody>
          <a:bodyPr>
            <a:normAutofit fontScale="90000"/>
          </a:bodyPr>
          <a:lstStyle/>
          <a:p>
            <a:pPr algn="ctr"/>
            <a:r>
              <a:rPr lang="en-US" dirty="0">
                <a:solidFill>
                  <a:schemeClr val="tx1"/>
                </a:solidFill>
              </a:rPr>
              <a:t>Updating Name Space to </a:t>
            </a:r>
            <a:r>
              <a:rPr lang="en-US" dirty="0">
                <a:solidFill>
                  <a:srgbClr val="FF0000"/>
                </a:solidFill>
              </a:rPr>
              <a:t>witness</a:t>
            </a:r>
            <a:r>
              <a:rPr lang="en-US" dirty="0">
                <a:solidFill>
                  <a:schemeClr val="tx1"/>
                </a:solidFill>
              </a:rPr>
              <a:t> shared Time</a:t>
            </a:r>
            <a:endParaRPr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6</a:t>
            </a:fld>
            <a:endParaRPr lang="en" dirty="0"/>
          </a:p>
        </p:txBody>
      </p:sp>
      <p:pic>
        <p:nvPicPr>
          <p:cNvPr id="2" name="Picture 1">
            <a:extLst>
              <a:ext uri="{FF2B5EF4-FFF2-40B4-BE49-F238E27FC236}">
                <a16:creationId xmlns:a16="http://schemas.microsoft.com/office/drawing/2014/main" id="{5811948A-B145-204B-8B5A-DBFD7557319E}"/>
              </a:ext>
            </a:extLst>
          </p:cNvPr>
          <p:cNvPicPr>
            <a:picLocks noChangeAspect="1"/>
          </p:cNvPicPr>
          <p:nvPr/>
        </p:nvPicPr>
        <p:blipFill>
          <a:blip r:embed="rId2"/>
          <a:stretch>
            <a:fillRect/>
          </a:stretch>
        </p:blipFill>
        <p:spPr>
          <a:xfrm>
            <a:off x="646175" y="1450982"/>
            <a:ext cx="6016287" cy="5029041"/>
          </a:xfrm>
          <a:prstGeom prst="rect">
            <a:avLst/>
          </a:prstGeom>
        </p:spPr>
      </p:pic>
      <p:pic>
        <p:nvPicPr>
          <p:cNvPr id="20" name="Picture 19">
            <a:hlinkClick r:id="rId3"/>
            <a:extLst>
              <a:ext uri="{FF2B5EF4-FFF2-40B4-BE49-F238E27FC236}">
                <a16:creationId xmlns:a16="http://schemas.microsoft.com/office/drawing/2014/main" id="{FBE76E0B-DFDE-B34C-9558-5550C09C1ED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165187" y="1450982"/>
            <a:ext cx="3124861" cy="4922967"/>
          </a:xfrm>
          <a:prstGeom prst="rect">
            <a:avLst/>
          </a:prstGeom>
          <a:ln>
            <a:solidFill>
              <a:schemeClr val="tx1"/>
            </a:solidFill>
          </a:ln>
        </p:spPr>
      </p:pic>
    </p:spTree>
    <p:extLst>
      <p:ext uri="{BB962C8B-B14F-4D97-AF65-F5344CB8AC3E}">
        <p14:creationId xmlns:p14="http://schemas.microsoft.com/office/powerpoint/2010/main" val="3192569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1060704" y="216912"/>
            <a:ext cx="10070592" cy="1261601"/>
          </a:xfrm>
          <a:prstGeom prst="rect">
            <a:avLst/>
          </a:prstGeom>
        </p:spPr>
        <p:txBody>
          <a:bodyPr>
            <a:noAutofit/>
          </a:bodyPr>
          <a:lstStyle/>
          <a:p>
            <a:pPr algn="ctr"/>
            <a:r>
              <a:rPr lang="en-US" sz="2800" dirty="0">
                <a:solidFill>
                  <a:schemeClr val="tx1"/>
                </a:solidFill>
              </a:rPr>
              <a:t>Moore’s Law and the “</a:t>
            </a:r>
            <a:r>
              <a:rPr lang="en-US" sz="2800" dirty="0" err="1"/>
              <a:t>c</a:t>
            </a:r>
            <a:r>
              <a:rPr lang="en-US" sz="2800" dirty="0" err="1">
                <a:solidFill>
                  <a:schemeClr val="tx1"/>
                </a:solidFill>
              </a:rPr>
              <a:t>lockspeed</a:t>
            </a:r>
            <a:r>
              <a:rPr lang="en-US" sz="2800" dirty="0">
                <a:solidFill>
                  <a:schemeClr val="tx1"/>
                </a:solidFill>
              </a:rPr>
              <a:t>” of </a:t>
            </a:r>
            <a:br>
              <a:rPr lang="en-US" sz="2800" dirty="0">
                <a:solidFill>
                  <a:schemeClr val="tx1"/>
                </a:solidFill>
              </a:rPr>
            </a:br>
            <a:r>
              <a:rPr lang="en-US" sz="2800" dirty="0">
                <a:solidFill>
                  <a:schemeClr val="tx1"/>
                </a:solidFill>
              </a:rPr>
              <a:t>Semi Conductor Industry</a:t>
            </a:r>
            <a:endParaRPr sz="2800"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7</a:t>
            </a:fld>
            <a:endParaRPr lang="en" dirty="0"/>
          </a:p>
        </p:txBody>
      </p:sp>
      <p:pic>
        <p:nvPicPr>
          <p:cNvPr id="26628" name="Picture 4" descr="moore 2">
            <a:hlinkClick r:id="rId2"/>
            <a:extLst>
              <a:ext uri="{FF2B5EF4-FFF2-40B4-BE49-F238E27FC236}">
                <a16:creationId xmlns:a16="http://schemas.microsoft.com/office/drawing/2014/main" id="{6E091314-A0B5-4345-A99F-0D0CCC08C1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8884" y="1287536"/>
            <a:ext cx="3196214" cy="21414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F25BF2-7FA9-684F-955A-A32C33B29579}"/>
              </a:ext>
            </a:extLst>
          </p:cNvPr>
          <p:cNvSpPr txBox="1"/>
          <p:nvPr/>
        </p:nvSpPr>
        <p:spPr>
          <a:xfrm>
            <a:off x="8269191" y="4168616"/>
            <a:ext cx="3552695" cy="1200329"/>
          </a:xfrm>
          <a:prstGeom prst="rect">
            <a:avLst/>
          </a:prstGeom>
          <a:noFill/>
        </p:spPr>
        <p:txBody>
          <a:bodyPr wrap="square" rtlCol="0">
            <a:spAutoFit/>
          </a:bodyPr>
          <a:lstStyle/>
          <a:p>
            <a:r>
              <a:rPr lang="en-TW" dirty="0"/>
              <a:t>The number of transistors </a:t>
            </a:r>
          </a:p>
          <a:p>
            <a:r>
              <a:rPr lang="en-TW" dirty="0"/>
              <a:t>packed into a unit space </a:t>
            </a:r>
          </a:p>
          <a:p>
            <a:r>
              <a:rPr lang="en-TW" dirty="0"/>
              <a:t>doubles every 2 years </a:t>
            </a:r>
          </a:p>
          <a:p>
            <a:r>
              <a:rPr lang="en-TW" dirty="0"/>
              <a:t>(some data says 18 months).</a:t>
            </a:r>
          </a:p>
        </p:txBody>
      </p:sp>
      <p:pic>
        <p:nvPicPr>
          <p:cNvPr id="4" name="Picture 3">
            <a:hlinkClick r:id="rId4"/>
            <a:extLst>
              <a:ext uri="{FF2B5EF4-FFF2-40B4-BE49-F238E27FC236}">
                <a16:creationId xmlns:a16="http://schemas.microsoft.com/office/drawing/2014/main" id="{1380A0B3-E6B6-7243-82FD-BDF8171489E6}"/>
              </a:ext>
            </a:extLst>
          </p:cNvPr>
          <p:cNvPicPr>
            <a:picLocks noChangeAspect="1"/>
          </p:cNvPicPr>
          <p:nvPr/>
        </p:nvPicPr>
        <p:blipFill>
          <a:blip r:embed="rId5"/>
          <a:stretch>
            <a:fillRect/>
          </a:stretch>
        </p:blipFill>
        <p:spPr>
          <a:xfrm>
            <a:off x="403691" y="2139043"/>
            <a:ext cx="3369424" cy="3483075"/>
          </a:xfrm>
          <a:prstGeom prst="rect">
            <a:avLst/>
          </a:prstGeom>
        </p:spPr>
      </p:pic>
      <p:pic>
        <p:nvPicPr>
          <p:cNvPr id="5" name="Picture 4">
            <a:extLst>
              <a:ext uri="{FF2B5EF4-FFF2-40B4-BE49-F238E27FC236}">
                <a16:creationId xmlns:a16="http://schemas.microsoft.com/office/drawing/2014/main" id="{DC023039-DF25-594E-BC2D-87D040621641}"/>
              </a:ext>
            </a:extLst>
          </p:cNvPr>
          <p:cNvPicPr>
            <a:picLocks noChangeAspect="1"/>
          </p:cNvPicPr>
          <p:nvPr/>
        </p:nvPicPr>
        <p:blipFill>
          <a:blip r:embed="rId6"/>
          <a:stretch>
            <a:fillRect/>
          </a:stretch>
        </p:blipFill>
        <p:spPr>
          <a:xfrm>
            <a:off x="4103109" y="1287537"/>
            <a:ext cx="3985781" cy="5192486"/>
          </a:xfrm>
          <a:prstGeom prst="rect">
            <a:avLst/>
          </a:prstGeom>
        </p:spPr>
      </p:pic>
    </p:spTree>
    <p:extLst>
      <p:ext uri="{BB962C8B-B14F-4D97-AF65-F5344CB8AC3E}">
        <p14:creationId xmlns:p14="http://schemas.microsoft.com/office/powerpoint/2010/main" val="31527379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1060704" y="216912"/>
            <a:ext cx="10070592" cy="1261601"/>
          </a:xfrm>
          <a:prstGeom prst="rect">
            <a:avLst/>
          </a:prstGeom>
        </p:spPr>
        <p:txBody>
          <a:bodyPr>
            <a:noAutofit/>
          </a:bodyPr>
          <a:lstStyle/>
          <a:p>
            <a:pPr algn="ctr"/>
            <a:r>
              <a:rPr lang="en-US" sz="2800" dirty="0">
                <a:solidFill>
                  <a:schemeClr val="tx1"/>
                </a:solidFill>
              </a:rPr>
              <a:t>Ray Kurzweil’s Version of Moore’s Law</a:t>
            </a:r>
            <a:endParaRPr sz="2800"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8</a:t>
            </a:fld>
            <a:endParaRPr lang="en" dirty="0"/>
          </a:p>
        </p:txBody>
      </p:sp>
      <p:pic>
        <p:nvPicPr>
          <p:cNvPr id="26626" name="Picture 2" descr="MooresLaw2">
            <a:hlinkClick r:id="rId2"/>
            <a:extLst>
              <a:ext uri="{FF2B5EF4-FFF2-40B4-BE49-F238E27FC236}">
                <a16:creationId xmlns:a16="http://schemas.microsoft.com/office/drawing/2014/main" id="{9866D2C8-1D42-5C47-8C8F-F420BF8E94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704" y="1317075"/>
            <a:ext cx="7942583" cy="5324013"/>
          </a:xfrm>
          <a:prstGeom prst="rect">
            <a:avLst/>
          </a:prstGeom>
          <a:noFill/>
          <a:extLst>
            <a:ext uri="{909E8E84-426E-40DD-AFC4-6F175D3DCCD1}">
              <a14:hiddenFill xmlns:a14="http://schemas.microsoft.com/office/drawing/2010/main">
                <a:solidFill>
                  <a:srgbClr val="FFFFFF"/>
                </a:solidFill>
              </a14:hiddenFill>
            </a:ext>
          </a:extLst>
        </p:spPr>
      </p:pic>
      <p:pic>
        <p:nvPicPr>
          <p:cNvPr id="27650" name="Picture 2">
            <a:hlinkClick r:id="rId4"/>
            <a:extLst>
              <a:ext uri="{FF2B5EF4-FFF2-40B4-BE49-F238E27FC236}">
                <a16:creationId xmlns:a16="http://schemas.microsoft.com/office/drawing/2014/main" id="{83454313-42F4-CA4A-92B7-B219EA41DF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16039" y="847712"/>
            <a:ext cx="2056222" cy="2551584"/>
          </a:xfrm>
          <a:prstGeom prst="rect">
            <a:avLst/>
          </a:prstGeom>
          <a:noFill/>
          <a:extLst>
            <a:ext uri="{909E8E84-426E-40DD-AFC4-6F175D3DCCD1}">
              <a14:hiddenFill xmlns:a14="http://schemas.microsoft.com/office/drawing/2010/main">
                <a:solidFill>
                  <a:srgbClr val="FFFFFF"/>
                </a:solidFill>
              </a14:hiddenFill>
            </a:ext>
          </a:extLst>
        </p:spPr>
      </p:pic>
      <p:pic>
        <p:nvPicPr>
          <p:cNvPr id="27651" name="Picture 3" descr="Cover of The Singularity is Near">
            <a:extLst>
              <a:ext uri="{FF2B5EF4-FFF2-40B4-BE49-F238E27FC236}">
                <a16:creationId xmlns:a16="http://schemas.microsoft.com/office/drawing/2014/main" id="{F8611E37-6B21-6E41-BBBD-38410C30A1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6038" y="3553580"/>
            <a:ext cx="2063671" cy="3087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857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73DF695C-F347-7947-8E7A-DC9F2308416D}"/>
              </a:ext>
            </a:extLst>
          </p:cNvPr>
          <p:cNvSpPr>
            <a:spLocks noGrp="1" noChangeArrowheads="1"/>
          </p:cNvSpPr>
          <p:nvPr>
            <p:ph type="title"/>
          </p:nvPr>
        </p:nvSpPr>
        <p:spPr/>
        <p:txBody>
          <a:bodyPr/>
          <a:lstStyle/>
          <a:p>
            <a:r>
              <a:rPr lang="en-US" altLang="en-US" dirty="0"/>
              <a:t>Sequential VS combinational logic</a:t>
            </a:r>
          </a:p>
        </p:txBody>
      </p:sp>
      <p:sp>
        <p:nvSpPr>
          <p:cNvPr id="248835" name="Rectangle 3">
            <a:extLst>
              <a:ext uri="{FF2B5EF4-FFF2-40B4-BE49-F238E27FC236}">
                <a16:creationId xmlns:a16="http://schemas.microsoft.com/office/drawing/2014/main" id="{C705FA02-3B6E-144A-B288-3C99FE599FA5}"/>
              </a:ext>
            </a:extLst>
          </p:cNvPr>
          <p:cNvSpPr>
            <a:spLocks noGrp="1" noChangeArrowheads="1"/>
          </p:cNvSpPr>
          <p:nvPr>
            <p:ph type="body" idx="1"/>
          </p:nvPr>
        </p:nvSpPr>
        <p:spPr>
          <a:xfrm>
            <a:off x="396536" y="1432604"/>
            <a:ext cx="11398928" cy="5562600"/>
          </a:xfrm>
        </p:spPr>
        <p:txBody>
          <a:bodyPr/>
          <a:lstStyle/>
          <a:p>
            <a:pPr>
              <a:lnSpc>
                <a:spcPct val="90000"/>
              </a:lnSpc>
              <a:spcBef>
                <a:spcPct val="100000"/>
              </a:spcBef>
            </a:pPr>
            <a:r>
              <a:rPr lang="en-US" altLang="en-US" sz="1800" dirty="0">
                <a:solidFill>
                  <a:srgbClr val="FF0000"/>
                </a:solidFill>
              </a:rPr>
              <a:t>Combinational devices:</a:t>
            </a:r>
            <a:r>
              <a:rPr lang="en-US" altLang="en-US" sz="1800" dirty="0">
                <a:solidFill>
                  <a:srgbClr val="FFFF00"/>
                </a:solidFill>
              </a:rPr>
              <a:t> </a:t>
            </a:r>
            <a:r>
              <a:rPr lang="en-US" altLang="en-US" sz="1800" dirty="0"/>
              <a:t>operate on data only;</a:t>
            </a:r>
            <a:br>
              <a:rPr lang="en-US" altLang="en-US" sz="1800" dirty="0"/>
            </a:br>
            <a:r>
              <a:rPr lang="en-US" altLang="en-US" sz="1800" dirty="0"/>
              <a:t>provide calculation services (e.g. </a:t>
            </a:r>
            <a:r>
              <a:rPr lang="en-US" altLang="en-US" sz="1800" dirty="0" err="1"/>
              <a:t>Nand</a:t>
            </a:r>
            <a:r>
              <a:rPr lang="en-US" altLang="en-US" sz="1800" dirty="0"/>
              <a:t> … ALU) </a:t>
            </a:r>
          </a:p>
          <a:p>
            <a:pPr>
              <a:lnSpc>
                <a:spcPct val="90000"/>
              </a:lnSpc>
              <a:spcBef>
                <a:spcPct val="100000"/>
              </a:spcBef>
            </a:pPr>
            <a:r>
              <a:rPr lang="en-US" altLang="en-US" sz="1800" dirty="0">
                <a:solidFill>
                  <a:srgbClr val="FFC000"/>
                </a:solidFill>
              </a:rPr>
              <a:t>Sequential devices: </a:t>
            </a:r>
            <a:r>
              <a:rPr lang="en-US" altLang="en-US" sz="1800" dirty="0"/>
              <a:t>operate on data and a clock signal; </a:t>
            </a:r>
            <a:br>
              <a:rPr lang="en-US" altLang="en-US" sz="1800" dirty="0"/>
            </a:br>
            <a:r>
              <a:rPr lang="en-US" altLang="en-US" sz="1800" dirty="0"/>
              <a:t>as such, can be made to be </a:t>
            </a:r>
            <a:r>
              <a:rPr lang="en-US" altLang="en-US" sz="1800" i="1" dirty="0"/>
              <a:t>state</a:t>
            </a:r>
            <a:r>
              <a:rPr lang="en-US" altLang="en-US" sz="1800" dirty="0"/>
              <a:t>-aware and provide storage and synchronization services</a:t>
            </a:r>
          </a:p>
          <a:p>
            <a:pPr>
              <a:lnSpc>
                <a:spcPct val="90000"/>
              </a:lnSpc>
              <a:spcBef>
                <a:spcPct val="100000"/>
              </a:spcBef>
            </a:pPr>
            <a:r>
              <a:rPr lang="en-US" altLang="en-US" sz="1800" dirty="0"/>
              <a:t>Sequential devices are sometimes called “clocked devices”</a:t>
            </a:r>
          </a:p>
          <a:p>
            <a:pPr>
              <a:lnSpc>
                <a:spcPct val="90000"/>
              </a:lnSpc>
              <a:spcBef>
                <a:spcPct val="100000"/>
              </a:spcBef>
            </a:pPr>
            <a:r>
              <a:rPr lang="en-US" altLang="en-US" sz="1800" dirty="0"/>
              <a:t>The low-level behavior of clocked / sequential gates is tricky</a:t>
            </a:r>
          </a:p>
          <a:p>
            <a:pPr>
              <a:lnSpc>
                <a:spcPct val="90000"/>
              </a:lnSpc>
              <a:spcBef>
                <a:spcPct val="100000"/>
              </a:spcBef>
            </a:pPr>
            <a:r>
              <a:rPr lang="en-US" altLang="en-US" sz="1800" dirty="0"/>
              <a:t>The good news:</a:t>
            </a:r>
          </a:p>
          <a:p>
            <a:pPr lvl="1">
              <a:lnSpc>
                <a:spcPct val="90000"/>
              </a:lnSpc>
              <a:spcBef>
                <a:spcPct val="100000"/>
              </a:spcBef>
            </a:pPr>
            <a:r>
              <a:rPr lang="en-US" altLang="en-US" sz="1800" dirty="0"/>
              <a:t>All sequential chips can be based on one low-level sequential gate,</a:t>
            </a:r>
            <a:br>
              <a:rPr lang="en-US" altLang="en-US" sz="1800" dirty="0"/>
            </a:br>
            <a:r>
              <a:rPr lang="en-US" altLang="en-US" sz="1800" dirty="0"/>
              <a:t>called “data flip flop”, or DFF</a:t>
            </a:r>
          </a:p>
          <a:p>
            <a:pPr lvl="1">
              <a:lnSpc>
                <a:spcPct val="90000"/>
              </a:lnSpc>
              <a:spcBef>
                <a:spcPct val="100000"/>
              </a:spcBef>
            </a:pPr>
            <a:r>
              <a:rPr lang="en-US" altLang="en-US" sz="1800" dirty="0"/>
              <a:t>The clock-dependency details can be encapsulated at the low-level DFF level</a:t>
            </a:r>
          </a:p>
          <a:p>
            <a:pPr lvl="1">
              <a:lnSpc>
                <a:spcPct val="90000"/>
              </a:lnSpc>
              <a:spcBef>
                <a:spcPct val="100000"/>
              </a:spcBef>
            </a:pPr>
            <a:r>
              <a:rPr lang="en-US" altLang="en-US" sz="1800" dirty="0"/>
              <a:t>Higher-level sequential chips can be built on top of DFF gates using combinational logic only.</a:t>
            </a:r>
          </a:p>
        </p:txBody>
      </p:sp>
      <p:sp>
        <p:nvSpPr>
          <p:cNvPr id="3076" name="Rectangle 4" descr="Bouquet">
            <a:extLst>
              <a:ext uri="{FF2B5EF4-FFF2-40B4-BE49-F238E27FC236}">
                <a16:creationId xmlns:a16="http://schemas.microsoft.com/office/drawing/2014/main" id="{150E1352-0318-4E43-99C4-8A05091E9779}"/>
              </a:ext>
            </a:extLst>
          </p:cNvPr>
          <p:cNvSpPr>
            <a:spLocks noChangeArrowheads="1"/>
          </p:cNvSpPr>
          <p:nvPr/>
        </p:nvSpPr>
        <p:spPr bwMode="auto">
          <a:xfrm>
            <a:off x="6003635" y="2178994"/>
            <a:ext cx="184731" cy="461665"/>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Tree>
    <p:extLst>
      <p:ext uri="{BB962C8B-B14F-4D97-AF65-F5344CB8AC3E}">
        <p14:creationId xmlns:p14="http://schemas.microsoft.com/office/powerpoint/2010/main" val="1915717729"/>
      </p:ext>
    </p:extLst>
  </p:cSld>
  <p:clrMapOvr>
    <a:masterClrMapping/>
  </p:clrMapOvr>
</p:sld>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13823</TotalTime>
  <Words>3280</Words>
  <Application>Microsoft Macintosh PowerPoint</Application>
  <PresentationFormat>Widescreen</PresentationFormat>
  <Paragraphs>373</Paragraphs>
  <Slides>49</Slides>
  <Notes>30</Notes>
  <HiddenSlides>0</HiddenSlides>
  <MMClips>0</MMClips>
  <ScaleCrop>false</ScaleCrop>
  <HeadingPairs>
    <vt:vector size="8" baseType="variant">
      <vt:variant>
        <vt:lpstr>Fonts Used</vt:lpstr>
      </vt:variant>
      <vt:variant>
        <vt:i4>20</vt:i4>
      </vt:variant>
      <vt:variant>
        <vt:lpstr>Theme</vt:lpstr>
      </vt:variant>
      <vt:variant>
        <vt:i4>1</vt:i4>
      </vt:variant>
      <vt:variant>
        <vt:lpstr>Embedded OLE Servers</vt:lpstr>
      </vt:variant>
      <vt:variant>
        <vt:i4>2</vt:i4>
      </vt:variant>
      <vt:variant>
        <vt:lpstr>Slide Titles</vt:lpstr>
      </vt:variant>
      <vt:variant>
        <vt:i4>49</vt:i4>
      </vt:variant>
    </vt:vector>
  </HeadingPairs>
  <TitlesOfParts>
    <vt:vector size="72" baseType="lpstr">
      <vt:lpstr>Arial Unicode MS</vt:lpstr>
      <vt:lpstr>Bank Gothic Medium</vt:lpstr>
      <vt:lpstr>Heiti TC Light</vt:lpstr>
      <vt:lpstr>微软雅黑</vt:lpstr>
      <vt:lpstr>宋体</vt:lpstr>
      <vt:lpstr>STHeiti</vt:lpstr>
      <vt:lpstr>STHupo</vt:lpstr>
      <vt:lpstr>华文新魏</vt:lpstr>
      <vt:lpstr>华文新魏</vt:lpstr>
      <vt:lpstr>Weibei SC</vt:lpstr>
      <vt:lpstr>Abadi MT Condensed Extra Bold</vt:lpstr>
      <vt:lpstr>Arial</vt:lpstr>
      <vt:lpstr>Arial Black</vt:lpstr>
      <vt:lpstr>Avenir Next Condensed Ultra Lig</vt:lpstr>
      <vt:lpstr>Calibri</vt:lpstr>
      <vt:lpstr>Calibri Light</vt:lpstr>
      <vt:lpstr>Comic Sans MS</vt:lpstr>
      <vt:lpstr>Courier New</vt:lpstr>
      <vt:lpstr>Times New Roman</vt:lpstr>
      <vt:lpstr>Wingdings</vt:lpstr>
      <vt:lpstr>3_Office Theme</vt:lpstr>
      <vt:lpstr>VISIO</vt:lpstr>
      <vt:lpstr>Visio.Drawing.6</vt:lpstr>
      <vt:lpstr>Computational Thinking &amp; Systems Design  Lecture 03: Timer and Memory</vt:lpstr>
      <vt:lpstr>PowerPoint Presentation</vt:lpstr>
      <vt:lpstr>What is Time?</vt:lpstr>
      <vt:lpstr>According to Einstein: Time is</vt:lpstr>
      <vt:lpstr>How does your computer tell time?</vt:lpstr>
      <vt:lpstr>Updating Name Space to witness shared Time</vt:lpstr>
      <vt:lpstr>Moore’s Law and the “clockspeed” of  Semi Conductor Industry</vt:lpstr>
      <vt:lpstr>Ray Kurzweil’s Version of Moore’s Law</vt:lpstr>
      <vt:lpstr>Sequential VS combinational logic</vt:lpstr>
      <vt:lpstr>PowerPoint Presentation</vt:lpstr>
      <vt:lpstr>Crystal Clock and FlipFlop?</vt:lpstr>
      <vt:lpstr>How a 555 timer IC work?</vt:lpstr>
      <vt:lpstr>Ten Thousand Year Clock</vt:lpstr>
      <vt:lpstr>Networked Clocks</vt:lpstr>
      <vt:lpstr>The Clock</vt:lpstr>
      <vt:lpstr>Flip-flop</vt:lpstr>
      <vt:lpstr>1-bit register (we call it “Bit”)</vt:lpstr>
      <vt:lpstr>Bit register (cont.)</vt:lpstr>
      <vt:lpstr>Multi-bit register</vt:lpstr>
      <vt:lpstr>Aside: Hardware Simulation</vt:lpstr>
      <vt:lpstr>Random Access Memory (RAM)</vt:lpstr>
      <vt:lpstr>RAM interface</vt:lpstr>
      <vt:lpstr>Counter</vt:lpstr>
      <vt:lpstr>Recap: Sequential VS combinational logic</vt:lpstr>
      <vt:lpstr>Time matters</vt:lpstr>
      <vt:lpstr>Timing Diagram</vt:lpstr>
      <vt:lpstr>Timing Diagram with Propagation Delay</vt:lpstr>
      <vt:lpstr>PBS: When Time Breaks Down</vt:lpstr>
      <vt:lpstr>Memory management (in the Jack OS)</vt:lpstr>
      <vt:lpstr>Memory management (naive)</vt:lpstr>
      <vt:lpstr>PowerPoint Presentation</vt:lpstr>
      <vt:lpstr>Peek and poke</vt:lpstr>
      <vt:lpstr>Logic Model Explained</vt:lpstr>
      <vt:lpstr>PowerPoint Presentation</vt:lpstr>
      <vt:lpstr>PowerPoint Presentation</vt:lpstr>
      <vt:lpstr>请使用本逻辑模型模版</vt:lpstr>
      <vt:lpstr>PowerPoint Presentation</vt:lpstr>
      <vt:lpstr>箭头、数据、结构等信息具备穿透性</vt:lpstr>
      <vt:lpstr>·以终为始的逻辑模型内容撰写顺序</vt:lpstr>
      <vt:lpstr>PowerPoint Presentation</vt:lpstr>
      <vt:lpstr>OKRS: Objectives and Key Results</vt:lpstr>
      <vt:lpstr>谷歌的OKRS文化…</vt:lpstr>
      <vt:lpstr>撰写流程</vt:lpstr>
      <vt:lpstr>任务背景</vt:lpstr>
      <vt:lpstr>背景描述案例：Problem Statement</vt:lpstr>
      <vt:lpstr>任务目标</vt:lpstr>
      <vt:lpstr>PowerPoint Presentation</vt:lpstr>
      <vt:lpstr>预期效果</vt:lpstr>
      <vt:lpstr>输出</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Koo;Event horizon</dc:creator>
  <cp:lastModifiedBy>Microsoft Office User</cp:lastModifiedBy>
  <cp:revision>1579</cp:revision>
  <dcterms:created xsi:type="dcterms:W3CDTF">2019-11-27T02:13:00Z</dcterms:created>
  <dcterms:modified xsi:type="dcterms:W3CDTF">2020-09-29T05:24:48Z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2052-11.1.0.9145</vt:lpwstr>
  </property>
</Properties>
</file>